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69718bb0f0b.png"/><Relationship Id="rId3" Type="http://schemas.openxmlformats.org/officeDocument/2006/relationships/image" Target="../media/file169764124db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65760" y="1165860"/>
            <a:ext cx="3634740" cy="345948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274820" y="1165860"/>
            <a:ext cx="2331720" cy="34594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zzawadz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2018-10-09T14:46:24Z</dcterms:modified>
  <cp:category/>
</cp:coreProperties>
</file>