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1AFF-BB32-41D0-8937-EA363B11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FC84E-DDAB-444D-B1E2-14EE7C491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7DD9-A51F-437D-B662-8D9A8A35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2178-6D7A-4E57-A1E7-4472DA8E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FDD5-0DEC-4042-8FF8-C4E8847E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D965-97DF-4DF2-BCEE-A65B7C78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74B0-6AFB-43E2-94D1-5A7275FBA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C923-D6CD-4463-AAB4-AB30DE47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CD03E-632B-4A70-9339-F6006CBF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9963-E74A-4D69-88CD-C641784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6E906-7FF2-41D8-8B74-407361244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A13B-6130-45C3-BF9A-0B38B2AA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9AD05-EC5F-4C50-A4A8-F1FD941A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7859-5665-410C-A698-91E3B0AF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8C06-71AC-4555-B1D5-4D365C2E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C82F-18C7-40E0-92B7-5F4F7995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9D16-170D-4C7C-B03A-57CB31A5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7364B-6ED4-4E2D-9D40-9CCEBA23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412-1AEA-4852-8C7E-E40B63E2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4284-BBEA-49C2-B403-E3094BEA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581C-9F1A-4A9C-9816-557B47E6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C13F1-3206-4560-94A5-B96CB2A5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FE43-8060-46FE-8C33-29D7606B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2D28-D35D-45B0-BE0F-30E2470E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CBB4-313A-4366-9EF8-062692E6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F076-F3E7-4F41-AC0E-2D61FB40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8557-F176-46F2-933A-866F3B74C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0DD6-7904-44F3-A8E5-53A1004C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4698-53EF-4285-AB20-54B17AE3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118BC-40A8-4AD5-BB48-A366FCA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0E7B9-C9D5-413C-9E22-1237D2AB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4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6312-20F0-494B-9F34-44D4EA19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4979-63A2-4331-8B9A-021C1B3F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222AB-4F93-47AE-B4A2-CA4F23E5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8A8A-5773-4001-975B-2B7CCD3C7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98359-B923-4F45-AD52-9FD6254DD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AF18E-0B92-480A-B449-390117BF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8D6E8D-D87C-4504-999F-1B66C131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EA913-8013-45AC-9176-EA1ABB15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E145-49AE-4F7E-BDE8-D6E63708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6ADC8-1EAF-4919-B6BA-EFAF6BD5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7BBB4-02BC-4E7D-83BB-75B40B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CF1CA-3341-40CF-B750-7B648267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CB224-FD91-4CB4-BF6B-E57DEA84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C26A3-A629-4445-9427-5290C34C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C489A-225A-4DFD-B295-BB63B516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5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761-83D3-472A-8FC6-13B844B3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59DD-CF80-4AC9-B787-38CE9F96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DEEFF-C744-4E3F-9689-0980EB58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CEDA8-8C48-40F5-9139-39B539D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E55E9-16BF-4653-8955-5D2B9E6D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10BB-447E-42F1-9A00-D1EA6252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4FD-9BA9-4B50-A134-1DE6681D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2ECD9-07CD-4869-B080-C01E2C98E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41F4C-964D-403C-B919-F774B3C9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E07EB-14B4-43A2-A7E6-AB46EF37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EB46-8CC2-45AA-A6DD-081CA125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956DB-61E2-41A1-B1FD-1CB1F851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32584-60DB-4E83-845F-61C5413A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F30B-B1FF-44AD-B3AA-1D5089448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8CFC-A92D-419E-914C-9445F784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3AA53-7143-4A68-989D-FA014A21F2BF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381D-199F-459C-A9C7-0063D4215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A0BA-92A5-4D5B-BA1B-0756DF75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2B2AA-003E-4707-B5EA-5C0A2803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8F3319-756B-4EAB-BB2E-E928C9EBD44B}"/>
              </a:ext>
            </a:extLst>
          </p:cNvPr>
          <p:cNvGrpSpPr/>
          <p:nvPr/>
        </p:nvGrpSpPr>
        <p:grpSpPr>
          <a:xfrm>
            <a:off x="4096104" y="1589903"/>
            <a:ext cx="4892617" cy="4217773"/>
            <a:chOff x="4096104" y="1589903"/>
            <a:chExt cx="4892617" cy="4217773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1B09214-829E-47F9-A69A-15BB7F70E963}"/>
                </a:ext>
              </a:extLst>
            </p:cNvPr>
            <p:cNvSpPr/>
            <p:nvPr/>
          </p:nvSpPr>
          <p:spPr>
            <a:xfrm>
              <a:off x="4096104" y="1589903"/>
              <a:ext cx="4892617" cy="4217773"/>
            </a:xfrm>
            <a:prstGeom prst="hexagon">
              <a:avLst/>
            </a:prstGeom>
            <a:noFill/>
            <a:ln w="228600" cmpd="thickThin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6F25759-0450-490B-9504-1354B1725270}"/>
                </a:ext>
              </a:extLst>
            </p:cNvPr>
            <p:cNvGrpSpPr/>
            <p:nvPr/>
          </p:nvGrpSpPr>
          <p:grpSpPr>
            <a:xfrm>
              <a:off x="4435875" y="2960300"/>
              <a:ext cx="4196597" cy="1476978"/>
              <a:chOff x="4376737" y="2973699"/>
              <a:chExt cx="4196597" cy="147697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E4CBF78-A49F-4993-AFE9-100371B2A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155" b="89437" l="6094" r="93906">
                            <a14:foregroundMark x1="55125" y1="15493" x2="55125" y2="15493"/>
                            <a14:foregroundMark x1="75346" y1="36620" x2="75346" y2="36620"/>
                            <a14:foregroundMark x1="86981" y1="41549" x2="86981" y2="41549"/>
                            <a14:foregroundMark x1="93906" y1="66197" x2="93906" y2="66197"/>
                            <a14:foregroundMark x1="9695" y1="41549" x2="9695" y2="41549"/>
                            <a14:foregroundMark x1="6094" y1="16901" x2="6094" y2="16901"/>
                          </a14:backgroundRemoval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76737" y="3098127"/>
                <a:ext cx="3438525" cy="1352550"/>
              </a:xfrm>
              <a:prstGeom prst="rect">
                <a:avLst/>
              </a:prstGeom>
            </p:spPr>
          </p:pic>
          <p:pic>
            <p:nvPicPr>
              <p:cNvPr id="4" name="Picture 3" descr="A close up of a sign&#10;&#10;Description generated with high confidence">
                <a:extLst>
                  <a:ext uri="{FF2B5EF4-FFF2-40B4-BE49-F238E27FC236}">
                    <a16:creationId xmlns:a16="http://schemas.microsoft.com/office/drawing/2014/main" id="{4E789E06-7F06-45A2-A91B-A41FC65AF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804" b="99109" l="9945" r="91989">
                            <a14:foregroundMark x1="33840" y1="14082" x2="33840" y2="14082"/>
                            <a14:foregroundMark x1="46547" y1="95365" x2="46547" y2="95365"/>
                            <a14:foregroundMark x1="88674" y1="94652" x2="88674" y2="94652"/>
                            <a14:foregroundMark x1="91989" y1="96613" x2="91989" y2="96613"/>
                            <a14:foregroundMark x1="48481" y1="99109" x2="48481" y2="99109"/>
                            <a14:foregroundMark x1="29006" y1="10873" x2="29006" y2="10873"/>
                            <a14:foregroundMark x1="16989" y1="30303" x2="16989" y2="30303"/>
                            <a14:foregroundMark x1="88122" y1="22816" x2="88122" y2="22816"/>
                            <a14:foregroundMark x1="88122" y1="22816" x2="88122" y2="22816"/>
                            <a14:backgroundMark x1="32873" y1="37790" x2="32873" y2="3779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86944" y="2973699"/>
                <a:ext cx="1386390" cy="10742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8675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Koohafkan, Michael@DWR</dc:creator>
  <cp:lastModifiedBy>Koohafkan, Michael@DWR</cp:lastModifiedBy>
  <cp:revision>3</cp:revision>
  <dcterms:created xsi:type="dcterms:W3CDTF">2019-04-11T14:36:38Z</dcterms:created>
  <dcterms:modified xsi:type="dcterms:W3CDTF">2019-04-11T15:02:09Z</dcterms:modified>
</cp:coreProperties>
</file>