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35363"/>
                <a:gridCol w="574245"/>
                <a:gridCol w="620766"/>
              </a:tblGrid>
              <a:tr h="396823">
                <a:tc>
                  <a:txBody>
                    <a:bodyPr/>
                    <a:lstStyle/>
                    <a:p>
                      <a:pPr algn="l" marL="76200" marR="7620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76200" marR="7620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1e-3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76200" marR="7620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6823">
                <a:tc>
                  <a:txBody>
                    <a:bodyPr/>
                    <a:lstStyle/>
                    <a:p>
                      <a:pPr algn="l" marL="76200" marR="7620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-1.5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76200" marR="7620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1e3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76200" marR="76200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-1e-3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</cp:lastModifiedBy>
  <cp:revision>3</cp:revision>
  <dcterms:created xsi:type="dcterms:W3CDTF">2017-02-13T16:18:36Z</dcterms:created>
  <dcterms:modified xsi:type="dcterms:W3CDTF">2020-09-10T21:09:24Z</dcterms:modified>
  <cp:category/>
</cp:coreProperties>
</file>