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570425"/>
                <a:gridCol w="609306"/>
                <a:gridCol w="690889"/>
              </a:tblGrid>
              <a:tr h="39511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1e−3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5118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−1.5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1e3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</a:rPr>
                        <a:t>−1e−3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</cp:lastModifiedBy>
  <cp:revision>3</cp:revision>
  <dcterms:created xsi:type="dcterms:W3CDTF">2017-02-13T16:18:36Z</dcterms:created>
  <dcterms:modified xsi:type="dcterms:W3CDTF">2021-05-13T22:42:50Z</dcterms:modified>
  <cp:category/>
</cp:coreProperties>
</file>