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000"/>
    <a:srgbClr val="FFFFFF"/>
    <a:srgbClr val="E95552"/>
    <a:srgbClr val="53B7E9"/>
    <a:srgbClr val="E9B053"/>
    <a:srgbClr val="F6A725"/>
    <a:srgbClr val="2D6DAD"/>
    <a:srgbClr val="AD302D"/>
    <a:srgbClr val="537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94643"/>
  </p:normalViewPr>
  <p:slideViewPr>
    <p:cSldViewPr snapToGrid="0" snapToObjects="1">
      <p:cViewPr>
        <p:scale>
          <a:sx n="24" d="100"/>
          <a:sy n="24" d="100"/>
        </p:scale>
        <p:origin x="305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May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exagon 542">
            <a:extLst>
              <a:ext uri="{FF2B5EF4-FFF2-40B4-BE49-F238E27FC236}">
                <a16:creationId xmlns:a16="http://schemas.microsoft.com/office/drawing/2014/main" id="{006E9F75-E755-4405-9912-00589F798CD9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008000"/>
          </a:solidFill>
          <a:ln w="825500"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D302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51435-CD9A-4F82-A47C-0A0A3C37AE4B}"/>
              </a:ext>
            </a:extLst>
          </p:cNvPr>
          <p:cNvSpPr txBox="1"/>
          <p:nvPr/>
        </p:nvSpPr>
        <p:spPr>
          <a:xfrm>
            <a:off x="997527" y="7192600"/>
            <a:ext cx="19900669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/</a:t>
            </a:r>
            <a:r>
              <a:rPr lang="en-US" sz="300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a</a:t>
            </a:r>
            <a:r>
              <a:rPr lang="en-US" sz="30000" dirty="0" err="1">
                <a:solidFill>
                  <a:srgbClr val="008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ı</a:t>
            </a:r>
            <a:r>
              <a:rPr lang="en-US" sz="300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piː ˈ</a:t>
            </a:r>
            <a:r>
              <a:rPr lang="en-US" sz="300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e</a:t>
            </a:r>
            <a:r>
              <a:rPr lang="en-US" sz="30000" dirty="0" err="1">
                <a:solidFill>
                  <a:srgbClr val="008000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Times New Roman" panose="02020603050405020304" pitchFamily="18" charset="0"/>
              </a:rPr>
              <a:t>ı</a:t>
            </a:r>
            <a:r>
              <a:rPr lang="en-US" sz="300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Times New Roman" panose="02020603050405020304" pitchFamily="18" charset="0"/>
              </a:rPr>
              <a:t>/</a:t>
            </a:r>
            <a:endParaRPr lang="en-US" sz="300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  <a:p>
            <a:pPr algn="ctr"/>
            <a:r>
              <a:rPr lang="en-US" sz="50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ipa</a:t>
            </a:r>
            <a:endParaRPr lang="en-US" sz="50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F0DB18-5DCD-4A44-9FC5-AC182821856A}"/>
              </a:ext>
            </a:extLst>
          </p:cNvPr>
          <p:cNvGrpSpPr/>
          <p:nvPr/>
        </p:nvGrpSpPr>
        <p:grpSpPr>
          <a:xfrm>
            <a:off x="6631733" y="8854877"/>
            <a:ext cx="901309" cy="1889921"/>
            <a:chOff x="22660367" y="19032548"/>
            <a:chExt cx="901309" cy="1889921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6A2C58-7A06-4049-9F0F-EEB80FD1FEB5}"/>
                </a:ext>
              </a:extLst>
            </p:cNvPr>
            <p:cNvSpPr/>
            <p:nvPr/>
          </p:nvSpPr>
          <p:spPr>
            <a:xfrm>
              <a:off x="22678232" y="19032548"/>
              <a:ext cx="883444" cy="1204073"/>
            </a:xfrm>
            <a:custGeom>
              <a:avLst/>
              <a:gdLst>
                <a:gd name="connsiteX0" fmla="*/ 0 w 883444"/>
                <a:gd name="connsiteY0" fmla="*/ 0 h 1204073"/>
                <a:gd name="connsiteX1" fmla="*/ 883444 w 883444"/>
                <a:gd name="connsiteY1" fmla="*/ 0 h 1204073"/>
                <a:gd name="connsiteX2" fmla="*/ 883444 w 883444"/>
                <a:gd name="connsiteY2" fmla="*/ 136684 h 1204073"/>
                <a:gd name="connsiteX3" fmla="*/ 601504 w 883444"/>
                <a:gd name="connsiteY3" fmla="*/ 190024 h 1204073"/>
                <a:gd name="connsiteX4" fmla="*/ 596266 w 883444"/>
                <a:gd name="connsiteY4" fmla="*/ 501968 h 1204073"/>
                <a:gd name="connsiteX5" fmla="*/ 593884 w 883444"/>
                <a:gd name="connsiteY5" fmla="*/ 799624 h 1204073"/>
                <a:gd name="connsiteX6" fmla="*/ 593884 w 883444"/>
                <a:gd name="connsiteY6" fmla="*/ 978694 h 1204073"/>
                <a:gd name="connsiteX7" fmla="*/ 594598 w 883444"/>
                <a:gd name="connsiteY7" fmla="*/ 1120676 h 1204073"/>
                <a:gd name="connsiteX8" fmla="*/ 596094 w 883444"/>
                <a:gd name="connsiteY8" fmla="*/ 1204073 h 1204073"/>
                <a:gd name="connsiteX9" fmla="*/ 270510 w 883444"/>
                <a:gd name="connsiteY9" fmla="*/ 1204073 h 1204073"/>
                <a:gd name="connsiteX10" fmla="*/ 270510 w 883444"/>
                <a:gd name="connsiteY10" fmla="*/ 799624 h 1204073"/>
                <a:gd name="connsiteX11" fmla="*/ 268128 w 883444"/>
                <a:gd name="connsiteY11" fmla="*/ 503396 h 1204073"/>
                <a:gd name="connsiteX12" fmla="*/ 262890 w 883444"/>
                <a:gd name="connsiteY12" fmla="*/ 190024 h 1204073"/>
                <a:gd name="connsiteX13" fmla="*/ 0 w 883444"/>
                <a:gd name="connsiteY13" fmla="*/ 136684 h 1204073"/>
                <a:gd name="connsiteX14" fmla="*/ 0 w 883444"/>
                <a:gd name="connsiteY14" fmla="*/ 0 h 120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3444" h="1204073">
                  <a:moveTo>
                    <a:pt x="0" y="0"/>
                  </a:moveTo>
                  <a:lnTo>
                    <a:pt x="883444" y="0"/>
                  </a:lnTo>
                  <a:lnTo>
                    <a:pt x="883444" y="136684"/>
                  </a:lnTo>
                  <a:lnTo>
                    <a:pt x="601504" y="190024"/>
                  </a:lnTo>
                  <a:cubicBezTo>
                    <a:pt x="599520" y="288052"/>
                    <a:pt x="597774" y="392033"/>
                    <a:pt x="596266" y="501968"/>
                  </a:cubicBezTo>
                  <a:cubicBezTo>
                    <a:pt x="594756" y="611902"/>
                    <a:pt x="593964" y="711121"/>
                    <a:pt x="593884" y="799624"/>
                  </a:cubicBezTo>
                  <a:lnTo>
                    <a:pt x="593884" y="978694"/>
                  </a:lnTo>
                  <a:cubicBezTo>
                    <a:pt x="593884" y="1029772"/>
                    <a:pt x="594122" y="1077099"/>
                    <a:pt x="594598" y="1120676"/>
                  </a:cubicBezTo>
                  <a:lnTo>
                    <a:pt x="596094" y="1204073"/>
                  </a:lnTo>
                  <a:lnTo>
                    <a:pt x="270510" y="1204073"/>
                  </a:lnTo>
                  <a:lnTo>
                    <a:pt x="270510" y="799624"/>
                  </a:lnTo>
                  <a:cubicBezTo>
                    <a:pt x="270430" y="712788"/>
                    <a:pt x="269636" y="614045"/>
                    <a:pt x="268128" y="503396"/>
                  </a:cubicBezTo>
                  <a:cubicBezTo>
                    <a:pt x="266620" y="392748"/>
                    <a:pt x="264874" y="288290"/>
                    <a:pt x="262890" y="190024"/>
                  </a:cubicBezTo>
                  <a:lnTo>
                    <a:pt x="0" y="1366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B762A5-D97B-42B3-A31E-365DDE360F39}"/>
                </a:ext>
              </a:extLst>
            </p:cNvPr>
            <p:cNvSpPr/>
            <p:nvPr/>
          </p:nvSpPr>
          <p:spPr>
            <a:xfrm>
              <a:off x="22660367" y="19716270"/>
              <a:ext cx="883444" cy="1206199"/>
            </a:xfrm>
            <a:custGeom>
              <a:avLst/>
              <a:gdLst>
                <a:gd name="connsiteX0" fmla="*/ 287312 w 883444"/>
                <a:gd name="connsiteY0" fmla="*/ 0 h 1206199"/>
                <a:gd name="connsiteX1" fmla="*/ 612934 w 883444"/>
                <a:gd name="connsiteY1" fmla="*/ 0 h 1206199"/>
                <a:gd name="connsiteX2" fmla="*/ 612934 w 883444"/>
                <a:gd name="connsiteY2" fmla="*/ 406576 h 1206199"/>
                <a:gd name="connsiteX3" fmla="*/ 615316 w 883444"/>
                <a:gd name="connsiteY3" fmla="*/ 702803 h 1206199"/>
                <a:gd name="connsiteX4" fmla="*/ 620554 w 883444"/>
                <a:gd name="connsiteY4" fmla="*/ 1016176 h 1206199"/>
                <a:gd name="connsiteX5" fmla="*/ 883444 w 883444"/>
                <a:gd name="connsiteY5" fmla="*/ 1069515 h 1206199"/>
                <a:gd name="connsiteX6" fmla="*/ 883444 w 883444"/>
                <a:gd name="connsiteY6" fmla="*/ 1206199 h 1206199"/>
                <a:gd name="connsiteX7" fmla="*/ 0 w 883444"/>
                <a:gd name="connsiteY7" fmla="*/ 1206199 h 1206199"/>
                <a:gd name="connsiteX8" fmla="*/ 0 w 883444"/>
                <a:gd name="connsiteY8" fmla="*/ 1069515 h 1206199"/>
                <a:gd name="connsiteX9" fmla="*/ 281940 w 883444"/>
                <a:gd name="connsiteY9" fmla="*/ 1016176 h 1206199"/>
                <a:gd name="connsiteX10" fmla="*/ 287178 w 883444"/>
                <a:gd name="connsiteY10" fmla="*/ 704233 h 1206199"/>
                <a:gd name="connsiteX11" fmla="*/ 289560 w 883444"/>
                <a:gd name="connsiteY11" fmla="*/ 406576 h 1206199"/>
                <a:gd name="connsiteX12" fmla="*/ 289560 w 883444"/>
                <a:gd name="connsiteY12" fmla="*/ 227506 h 1206199"/>
                <a:gd name="connsiteX13" fmla="*/ 288846 w 883444"/>
                <a:gd name="connsiteY13" fmla="*/ 85524 h 1206199"/>
                <a:gd name="connsiteX14" fmla="*/ 287312 w 883444"/>
                <a:gd name="connsiteY14" fmla="*/ 0 h 120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3444" h="1206199">
                  <a:moveTo>
                    <a:pt x="287312" y="0"/>
                  </a:moveTo>
                  <a:lnTo>
                    <a:pt x="612934" y="0"/>
                  </a:lnTo>
                  <a:lnTo>
                    <a:pt x="612934" y="406576"/>
                  </a:lnTo>
                  <a:cubicBezTo>
                    <a:pt x="613014" y="493413"/>
                    <a:pt x="613806" y="592155"/>
                    <a:pt x="615316" y="702803"/>
                  </a:cubicBezTo>
                  <a:cubicBezTo>
                    <a:pt x="616824" y="813452"/>
                    <a:pt x="618570" y="917910"/>
                    <a:pt x="620554" y="1016176"/>
                  </a:cubicBezTo>
                  <a:lnTo>
                    <a:pt x="883444" y="1069515"/>
                  </a:lnTo>
                  <a:lnTo>
                    <a:pt x="883444" y="1206199"/>
                  </a:lnTo>
                  <a:lnTo>
                    <a:pt x="0" y="1206199"/>
                  </a:lnTo>
                  <a:lnTo>
                    <a:pt x="0" y="1069515"/>
                  </a:lnTo>
                  <a:lnTo>
                    <a:pt x="281940" y="1016176"/>
                  </a:lnTo>
                  <a:cubicBezTo>
                    <a:pt x="283924" y="918148"/>
                    <a:pt x="285670" y="814167"/>
                    <a:pt x="287178" y="704233"/>
                  </a:cubicBezTo>
                  <a:cubicBezTo>
                    <a:pt x="288686" y="594298"/>
                    <a:pt x="289480" y="495079"/>
                    <a:pt x="289560" y="406576"/>
                  </a:cubicBezTo>
                  <a:lnTo>
                    <a:pt x="289560" y="227506"/>
                  </a:lnTo>
                  <a:cubicBezTo>
                    <a:pt x="289560" y="176429"/>
                    <a:pt x="289322" y="129101"/>
                    <a:pt x="288846" y="85524"/>
                  </a:cubicBezTo>
                  <a:lnTo>
                    <a:pt x="2873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0BD3C5-1234-4029-BF13-B6892F7FF94C}"/>
              </a:ext>
            </a:extLst>
          </p:cNvPr>
          <p:cNvGrpSpPr/>
          <p:nvPr/>
        </p:nvGrpSpPr>
        <p:grpSpPr>
          <a:xfrm>
            <a:off x="16340352" y="8856205"/>
            <a:ext cx="901309" cy="1889921"/>
            <a:chOff x="22660367" y="19032548"/>
            <a:chExt cx="901309" cy="1889921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C764347-7B5B-46B7-96E1-1F920CB1BDED}"/>
                </a:ext>
              </a:extLst>
            </p:cNvPr>
            <p:cNvSpPr/>
            <p:nvPr/>
          </p:nvSpPr>
          <p:spPr>
            <a:xfrm>
              <a:off x="22678232" y="19032548"/>
              <a:ext cx="883444" cy="1204073"/>
            </a:xfrm>
            <a:custGeom>
              <a:avLst/>
              <a:gdLst>
                <a:gd name="connsiteX0" fmla="*/ 0 w 883444"/>
                <a:gd name="connsiteY0" fmla="*/ 0 h 1204073"/>
                <a:gd name="connsiteX1" fmla="*/ 883444 w 883444"/>
                <a:gd name="connsiteY1" fmla="*/ 0 h 1204073"/>
                <a:gd name="connsiteX2" fmla="*/ 883444 w 883444"/>
                <a:gd name="connsiteY2" fmla="*/ 136684 h 1204073"/>
                <a:gd name="connsiteX3" fmla="*/ 601504 w 883444"/>
                <a:gd name="connsiteY3" fmla="*/ 190024 h 1204073"/>
                <a:gd name="connsiteX4" fmla="*/ 596266 w 883444"/>
                <a:gd name="connsiteY4" fmla="*/ 501968 h 1204073"/>
                <a:gd name="connsiteX5" fmla="*/ 593884 w 883444"/>
                <a:gd name="connsiteY5" fmla="*/ 799624 h 1204073"/>
                <a:gd name="connsiteX6" fmla="*/ 593884 w 883444"/>
                <a:gd name="connsiteY6" fmla="*/ 978694 h 1204073"/>
                <a:gd name="connsiteX7" fmla="*/ 594598 w 883444"/>
                <a:gd name="connsiteY7" fmla="*/ 1120676 h 1204073"/>
                <a:gd name="connsiteX8" fmla="*/ 596094 w 883444"/>
                <a:gd name="connsiteY8" fmla="*/ 1204073 h 1204073"/>
                <a:gd name="connsiteX9" fmla="*/ 270510 w 883444"/>
                <a:gd name="connsiteY9" fmla="*/ 1204073 h 1204073"/>
                <a:gd name="connsiteX10" fmla="*/ 270510 w 883444"/>
                <a:gd name="connsiteY10" fmla="*/ 799624 h 1204073"/>
                <a:gd name="connsiteX11" fmla="*/ 268128 w 883444"/>
                <a:gd name="connsiteY11" fmla="*/ 503396 h 1204073"/>
                <a:gd name="connsiteX12" fmla="*/ 262890 w 883444"/>
                <a:gd name="connsiteY12" fmla="*/ 190024 h 1204073"/>
                <a:gd name="connsiteX13" fmla="*/ 0 w 883444"/>
                <a:gd name="connsiteY13" fmla="*/ 136684 h 1204073"/>
                <a:gd name="connsiteX14" fmla="*/ 0 w 883444"/>
                <a:gd name="connsiteY14" fmla="*/ 0 h 120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3444" h="1204073">
                  <a:moveTo>
                    <a:pt x="0" y="0"/>
                  </a:moveTo>
                  <a:lnTo>
                    <a:pt x="883444" y="0"/>
                  </a:lnTo>
                  <a:lnTo>
                    <a:pt x="883444" y="136684"/>
                  </a:lnTo>
                  <a:lnTo>
                    <a:pt x="601504" y="190024"/>
                  </a:lnTo>
                  <a:cubicBezTo>
                    <a:pt x="599520" y="288052"/>
                    <a:pt x="597774" y="392033"/>
                    <a:pt x="596266" y="501968"/>
                  </a:cubicBezTo>
                  <a:cubicBezTo>
                    <a:pt x="594756" y="611902"/>
                    <a:pt x="593964" y="711121"/>
                    <a:pt x="593884" y="799624"/>
                  </a:cubicBezTo>
                  <a:lnTo>
                    <a:pt x="593884" y="978694"/>
                  </a:lnTo>
                  <a:cubicBezTo>
                    <a:pt x="593884" y="1029772"/>
                    <a:pt x="594122" y="1077099"/>
                    <a:pt x="594598" y="1120676"/>
                  </a:cubicBezTo>
                  <a:lnTo>
                    <a:pt x="596094" y="1204073"/>
                  </a:lnTo>
                  <a:lnTo>
                    <a:pt x="270510" y="1204073"/>
                  </a:lnTo>
                  <a:lnTo>
                    <a:pt x="270510" y="799624"/>
                  </a:lnTo>
                  <a:cubicBezTo>
                    <a:pt x="270430" y="712788"/>
                    <a:pt x="269636" y="614045"/>
                    <a:pt x="268128" y="503396"/>
                  </a:cubicBezTo>
                  <a:cubicBezTo>
                    <a:pt x="266620" y="392748"/>
                    <a:pt x="264874" y="288290"/>
                    <a:pt x="262890" y="190024"/>
                  </a:cubicBezTo>
                  <a:lnTo>
                    <a:pt x="0" y="1366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9C553C0-5E5D-4E43-957C-8AF04732E5DF}"/>
                </a:ext>
              </a:extLst>
            </p:cNvPr>
            <p:cNvSpPr/>
            <p:nvPr/>
          </p:nvSpPr>
          <p:spPr>
            <a:xfrm>
              <a:off x="22660367" y="19716270"/>
              <a:ext cx="883444" cy="1206199"/>
            </a:xfrm>
            <a:custGeom>
              <a:avLst/>
              <a:gdLst>
                <a:gd name="connsiteX0" fmla="*/ 287312 w 883444"/>
                <a:gd name="connsiteY0" fmla="*/ 0 h 1206199"/>
                <a:gd name="connsiteX1" fmla="*/ 612934 w 883444"/>
                <a:gd name="connsiteY1" fmla="*/ 0 h 1206199"/>
                <a:gd name="connsiteX2" fmla="*/ 612934 w 883444"/>
                <a:gd name="connsiteY2" fmla="*/ 406576 h 1206199"/>
                <a:gd name="connsiteX3" fmla="*/ 615316 w 883444"/>
                <a:gd name="connsiteY3" fmla="*/ 702803 h 1206199"/>
                <a:gd name="connsiteX4" fmla="*/ 620554 w 883444"/>
                <a:gd name="connsiteY4" fmla="*/ 1016176 h 1206199"/>
                <a:gd name="connsiteX5" fmla="*/ 883444 w 883444"/>
                <a:gd name="connsiteY5" fmla="*/ 1069515 h 1206199"/>
                <a:gd name="connsiteX6" fmla="*/ 883444 w 883444"/>
                <a:gd name="connsiteY6" fmla="*/ 1206199 h 1206199"/>
                <a:gd name="connsiteX7" fmla="*/ 0 w 883444"/>
                <a:gd name="connsiteY7" fmla="*/ 1206199 h 1206199"/>
                <a:gd name="connsiteX8" fmla="*/ 0 w 883444"/>
                <a:gd name="connsiteY8" fmla="*/ 1069515 h 1206199"/>
                <a:gd name="connsiteX9" fmla="*/ 281940 w 883444"/>
                <a:gd name="connsiteY9" fmla="*/ 1016176 h 1206199"/>
                <a:gd name="connsiteX10" fmla="*/ 287178 w 883444"/>
                <a:gd name="connsiteY10" fmla="*/ 704233 h 1206199"/>
                <a:gd name="connsiteX11" fmla="*/ 289560 w 883444"/>
                <a:gd name="connsiteY11" fmla="*/ 406576 h 1206199"/>
                <a:gd name="connsiteX12" fmla="*/ 289560 w 883444"/>
                <a:gd name="connsiteY12" fmla="*/ 227506 h 1206199"/>
                <a:gd name="connsiteX13" fmla="*/ 288846 w 883444"/>
                <a:gd name="connsiteY13" fmla="*/ 85524 h 1206199"/>
                <a:gd name="connsiteX14" fmla="*/ 287312 w 883444"/>
                <a:gd name="connsiteY14" fmla="*/ 0 h 120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3444" h="1206199">
                  <a:moveTo>
                    <a:pt x="287312" y="0"/>
                  </a:moveTo>
                  <a:lnTo>
                    <a:pt x="612934" y="0"/>
                  </a:lnTo>
                  <a:lnTo>
                    <a:pt x="612934" y="406576"/>
                  </a:lnTo>
                  <a:cubicBezTo>
                    <a:pt x="613014" y="493413"/>
                    <a:pt x="613806" y="592155"/>
                    <a:pt x="615316" y="702803"/>
                  </a:cubicBezTo>
                  <a:cubicBezTo>
                    <a:pt x="616824" y="813452"/>
                    <a:pt x="618570" y="917910"/>
                    <a:pt x="620554" y="1016176"/>
                  </a:cubicBezTo>
                  <a:lnTo>
                    <a:pt x="883444" y="1069515"/>
                  </a:lnTo>
                  <a:lnTo>
                    <a:pt x="883444" y="1206199"/>
                  </a:lnTo>
                  <a:lnTo>
                    <a:pt x="0" y="1206199"/>
                  </a:lnTo>
                  <a:lnTo>
                    <a:pt x="0" y="1069515"/>
                  </a:lnTo>
                  <a:lnTo>
                    <a:pt x="281940" y="1016176"/>
                  </a:lnTo>
                  <a:cubicBezTo>
                    <a:pt x="283924" y="918148"/>
                    <a:pt x="285670" y="814167"/>
                    <a:pt x="287178" y="704233"/>
                  </a:cubicBezTo>
                  <a:cubicBezTo>
                    <a:pt x="288686" y="594298"/>
                    <a:pt x="289480" y="495079"/>
                    <a:pt x="289560" y="406576"/>
                  </a:cubicBezTo>
                  <a:lnTo>
                    <a:pt x="289560" y="227506"/>
                  </a:lnTo>
                  <a:cubicBezTo>
                    <a:pt x="289560" y="176429"/>
                    <a:pt x="289322" y="129101"/>
                    <a:pt x="288846" y="85524"/>
                  </a:cubicBezTo>
                  <a:lnTo>
                    <a:pt x="2873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2373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Serif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70</cp:revision>
  <dcterms:created xsi:type="dcterms:W3CDTF">2018-03-31T22:20:45Z</dcterms:created>
  <dcterms:modified xsi:type="dcterms:W3CDTF">2020-05-13T06:06:39Z</dcterms:modified>
</cp:coreProperties>
</file>