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28312-BF62-9C48-BD2C-DB140F85D22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7A9-36D8-C444-AF3B-666A0AA0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07A9-36D8-C444-AF3B-666A0AA04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2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07A9-36D8-C444-AF3B-666A0AA044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07A9-36D8-C444-AF3B-666A0AA044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FF5A-4CF5-3246-BE62-CEF0F889B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0803B-2BE4-EA40-A4E9-7E1A47573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E10EF-A730-8F4E-A605-ED52310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A34D-A442-0742-9572-3488BA7B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A67B-0534-E747-9286-EB45BC0F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0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9C29-8F8F-FD43-B3CF-D7C66349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5D37-AA79-A14A-A1E2-6B47C6B51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ED248-5902-C84A-B21E-965CD740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E885-0FA2-2B4B-B4B2-A3FCF74C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2C35-BA7A-ED4C-8454-D5019CA7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FFB85-9550-BC45-BDD5-7D24A90FA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A7FA7-DB68-474F-9B61-24B834A5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7FF9F-1782-6242-9E43-B334F4E7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8203-E5F4-CA4E-866B-FEF83E1F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3276-CCDF-3742-BF1F-53F4A4C4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6F6F-B17B-9E48-A57B-2E0401FA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C8F9-5E1B-0B43-A029-C4C014047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13BF-D649-C74D-A79B-269145B6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4ADF-9848-8142-B22A-A03252E3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8124-CEB2-0F41-97AE-7775F1ED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2502-C349-AC4F-8520-0505ED56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B64E-0C83-6B4F-B45A-4ACF5CC7A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C78F-D00D-2F47-8E32-7E497142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452C-AB1D-CB4E-9531-4590A125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4C59-32AC-6843-9CB2-80AF6737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161A-8803-8141-985E-AB128ED3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1EBF-7457-9741-91B1-315D589EE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9A938-B711-1F4E-9E55-889CA6F1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34BD-7B51-EE4F-94FA-A34CB4B0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65264-4D4B-9846-964E-5DB067AA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84693-F376-EF46-8A8B-1432783C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77F1-07B5-794C-8FD7-A5E97357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E5EF4-05BC-004B-A86F-C4C79DEC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7A775-A531-2A40-9F07-91231B15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F1BC3-98D7-6848-BE21-3AA59ACC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F8D38-E96B-8D46-9567-D1CEA1F5F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49CFA-65FA-7E46-9453-4B5E26F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C993D-C1E4-E245-AD6F-BE243BC9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53C58-D3BD-F643-BDCB-6DE3C234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73BF-3940-974F-B2A9-4E9D21DE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A83DA-AA1F-FB4A-93C9-F8B202BB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05A72-C952-2747-A3A1-3DB9A3B8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36F-5908-4145-A8D5-07D8693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8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9F05F-6881-664A-9E11-CEFC98C1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3BE05-9A39-484A-A674-2AA169CE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6294E-A042-4A4B-8037-FE62C87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5109-9586-6348-8E03-5D336B07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1428-3F55-7046-B527-1C6130EB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2273-5DC8-1B4D-9367-B8945203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5ED7A-B7D8-024D-B358-FB3CAD82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F42FC-9132-0145-A08E-56FF6E63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CD06D-0612-3641-BBB1-2FAF40E8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5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7EB6-8804-CA46-94A1-7CC0F078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9D93C-1D95-F143-AC33-1D5A5DBC4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88075-024C-3A4C-98D0-6F31903A0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9453E-0B65-FC4A-A8CB-B8DFFBCA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00EF8-CB17-C743-85B7-257246E3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8020-5383-AB44-8BBF-35C67817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7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4E4AD-2D8A-6642-BA64-EAC6DB08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DDC93-D3C8-8B40-AF46-5635A307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5FAF-CE60-2340-9F20-499B9FE7A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6E84B-5DC3-954F-A071-9FB3EE8B7F01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88D57-07AC-4842-B81D-63EF1B536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71C5-7CC7-DD49-B146-B9FDDF0FC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83E592-F844-4FF8-AD50-4BA5382A2D6D}"/>
              </a:ext>
            </a:extLst>
          </p:cNvPr>
          <p:cNvGrpSpPr/>
          <p:nvPr/>
        </p:nvGrpSpPr>
        <p:grpSpPr>
          <a:xfrm>
            <a:off x="514489" y="1580409"/>
            <a:ext cx="11331916" cy="4951871"/>
            <a:chOff x="514489" y="1580409"/>
            <a:chExt cx="11331916" cy="4951871"/>
          </a:xfrm>
        </p:grpSpPr>
        <p:sp>
          <p:nvSpPr>
            <p:cNvPr id="201" name="Rectangle 35">
              <a:extLst>
                <a:ext uri="{FF2B5EF4-FFF2-40B4-BE49-F238E27FC236}">
                  <a16:creationId xmlns:a16="http://schemas.microsoft.com/office/drawing/2014/main" id="{81B4F58D-AC8D-0D4E-A33B-7E0A58E1539E}"/>
                </a:ext>
              </a:extLst>
            </p:cNvPr>
            <p:cNvSpPr/>
            <p:nvPr/>
          </p:nvSpPr>
          <p:spPr>
            <a:xfrm>
              <a:off x="524493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35">
              <a:extLst>
                <a:ext uri="{FF2B5EF4-FFF2-40B4-BE49-F238E27FC236}">
                  <a16:creationId xmlns:a16="http://schemas.microsoft.com/office/drawing/2014/main" id="{81B4F58D-AC8D-0D4E-A33B-7E0A58E1539E}"/>
                </a:ext>
              </a:extLst>
            </p:cNvPr>
            <p:cNvSpPr/>
            <p:nvPr/>
          </p:nvSpPr>
          <p:spPr>
            <a:xfrm>
              <a:off x="4283675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35">
              <a:extLst>
                <a:ext uri="{FF2B5EF4-FFF2-40B4-BE49-F238E27FC236}">
                  <a16:creationId xmlns:a16="http://schemas.microsoft.com/office/drawing/2014/main" id="{81B4F58D-AC8D-0D4E-A33B-7E0A58E1539E}"/>
                </a:ext>
              </a:extLst>
            </p:cNvPr>
            <p:cNvSpPr/>
            <p:nvPr/>
          </p:nvSpPr>
          <p:spPr>
            <a:xfrm>
              <a:off x="8133247" y="2415524"/>
              <a:ext cx="3624649" cy="4116756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742803" y="411740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477291" y="394870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477291" y="4206160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477291" y="4463616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477291" y="472107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6FFBDB-D428-1944-8AA6-80DE05519914}"/>
                </a:ext>
              </a:extLst>
            </p:cNvPr>
            <p:cNvSpPr txBox="1"/>
            <p:nvPr/>
          </p:nvSpPr>
          <p:spPr>
            <a:xfrm>
              <a:off x="1749027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1971088" y="4047704"/>
              <a:ext cx="506203" cy="392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1971088" y="4305160"/>
              <a:ext cx="506203" cy="13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1971088" y="4440571"/>
              <a:ext cx="506203" cy="122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971088" y="4440571"/>
              <a:ext cx="506203" cy="379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29541D-755A-BB45-A2BA-32BCC4200BEA}"/>
                </a:ext>
              </a:extLst>
            </p:cNvPr>
            <p:cNvSpPr txBox="1"/>
            <p:nvPr/>
          </p:nvSpPr>
          <p:spPr>
            <a:xfrm>
              <a:off x="4544576" y="411740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38EEEA-2F13-3841-8AD8-2703A99AEC94}"/>
                </a:ext>
              </a:extLst>
            </p:cNvPr>
            <p:cNvSpPr txBox="1"/>
            <p:nvPr/>
          </p:nvSpPr>
          <p:spPr>
            <a:xfrm>
              <a:off x="4544576" y="2849050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752EA2-787B-724A-B012-343B99326268}"/>
                </a:ext>
              </a:extLst>
            </p:cNvPr>
            <p:cNvSpPr txBox="1"/>
            <p:nvPr/>
          </p:nvSpPr>
          <p:spPr>
            <a:xfrm>
              <a:off x="4544576" y="5385759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G-1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EFA981E-989B-584A-A4A2-D7C97BCD5E35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 flipV="1">
              <a:off x="3557291" y="3172216"/>
              <a:ext cx="987285" cy="875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C5961F-76DF-914B-AE3E-ACACAB8F873B}"/>
                </a:ext>
              </a:extLst>
            </p:cNvPr>
            <p:cNvCxnSpPr>
              <a:cxnSpLocks/>
              <a:stCxn id="12" idx="3"/>
              <a:endCxn id="24" idx="1"/>
            </p:cNvCxnSpPr>
            <p:nvPr/>
          </p:nvCxnSpPr>
          <p:spPr>
            <a:xfrm>
              <a:off x="3557291" y="4305160"/>
              <a:ext cx="987285" cy="13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46D9ABC-BC98-584D-AA7E-38CFF3C94799}"/>
                </a:ext>
              </a:extLst>
            </p:cNvPr>
            <p:cNvCxnSpPr>
              <a:cxnSpLocks/>
              <a:stCxn id="13" idx="3"/>
              <a:endCxn id="24" idx="1"/>
            </p:cNvCxnSpPr>
            <p:nvPr/>
          </p:nvCxnSpPr>
          <p:spPr>
            <a:xfrm flipV="1">
              <a:off x="3557291" y="4440571"/>
              <a:ext cx="987285" cy="122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AB1104-CFAB-7A4A-96BD-8933A94CCB55}"/>
                </a:ext>
              </a:extLst>
            </p:cNvPr>
            <p:cNvCxnSpPr>
              <a:cxnSpLocks/>
              <a:stCxn id="14" idx="3"/>
              <a:endCxn id="26" idx="1"/>
            </p:cNvCxnSpPr>
            <p:nvPr/>
          </p:nvCxnSpPr>
          <p:spPr>
            <a:xfrm>
              <a:off x="3557291" y="4820073"/>
              <a:ext cx="987285" cy="888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912064-84CD-3D48-B74D-094D75AF55C4}"/>
                </a:ext>
              </a:extLst>
            </p:cNvPr>
            <p:cNvSpPr txBox="1"/>
            <p:nvPr/>
          </p:nvSpPr>
          <p:spPr>
            <a:xfrm>
              <a:off x="5607855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A10E5C5-BACC-EF47-98AB-FC2E515AD6C2}"/>
                </a:ext>
              </a:extLst>
            </p:cNvPr>
            <p:cNvCxnSpPr>
              <a:cxnSpLocks/>
              <a:stCxn id="25" idx="3"/>
              <a:endCxn id="162" idx="1"/>
            </p:cNvCxnSpPr>
            <p:nvPr/>
          </p:nvCxnSpPr>
          <p:spPr>
            <a:xfrm flipV="1">
              <a:off x="5772861" y="2774701"/>
              <a:ext cx="525496" cy="39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F6EF22C-27FC-BC4A-B9BC-646BF6B677BC}"/>
                </a:ext>
              </a:extLst>
            </p:cNvPr>
            <p:cNvCxnSpPr>
              <a:cxnSpLocks/>
              <a:stCxn id="25" idx="3"/>
              <a:endCxn id="163" idx="1"/>
            </p:cNvCxnSpPr>
            <p:nvPr/>
          </p:nvCxnSpPr>
          <p:spPr>
            <a:xfrm flipV="1">
              <a:off x="5772861" y="3032157"/>
              <a:ext cx="525496" cy="14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654A8D3-121C-3F4A-87D4-14BCC80028FE}"/>
                </a:ext>
              </a:extLst>
            </p:cNvPr>
            <p:cNvCxnSpPr>
              <a:cxnSpLocks/>
              <a:stCxn id="25" idx="3"/>
              <a:endCxn id="164" idx="1"/>
            </p:cNvCxnSpPr>
            <p:nvPr/>
          </p:nvCxnSpPr>
          <p:spPr>
            <a:xfrm>
              <a:off x="5772861" y="3172216"/>
              <a:ext cx="525496" cy="117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801DF57-523F-9748-91D0-D7066C6D6FEC}"/>
                </a:ext>
              </a:extLst>
            </p:cNvPr>
            <p:cNvCxnSpPr>
              <a:cxnSpLocks/>
              <a:stCxn id="25" idx="3"/>
              <a:endCxn id="165" idx="1"/>
            </p:cNvCxnSpPr>
            <p:nvPr/>
          </p:nvCxnSpPr>
          <p:spPr>
            <a:xfrm>
              <a:off x="5772861" y="3172216"/>
              <a:ext cx="525496" cy="3748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3DB1FE-C385-F840-8424-0E9402E0AB15}"/>
                </a:ext>
              </a:extLst>
            </p:cNvPr>
            <p:cNvSpPr txBox="1"/>
            <p:nvPr/>
          </p:nvSpPr>
          <p:spPr>
            <a:xfrm>
              <a:off x="8522466" y="284844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BCB4EE-ACBD-484A-9D00-8EE0E8CE2898}"/>
                </a:ext>
              </a:extLst>
            </p:cNvPr>
            <p:cNvSpPr txBox="1"/>
            <p:nvPr/>
          </p:nvSpPr>
          <p:spPr>
            <a:xfrm>
              <a:off x="8522466" y="4121617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C63F37-C5CC-E145-8A27-BBF2B99AEA3C}"/>
                </a:ext>
              </a:extLst>
            </p:cNvPr>
            <p:cNvSpPr txBox="1"/>
            <p:nvPr/>
          </p:nvSpPr>
          <p:spPr>
            <a:xfrm>
              <a:off x="3814823" y="1580409"/>
              <a:ext cx="7931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EF49BF7-9659-6547-8041-9842BEBD9B7A}"/>
                </a:ext>
              </a:extLst>
            </p:cNvPr>
            <p:cNvCxnSpPr>
              <a:cxnSpLocks/>
              <a:stCxn id="24" idx="3"/>
              <a:endCxn id="166" idx="1"/>
            </p:cNvCxnSpPr>
            <p:nvPr/>
          </p:nvCxnSpPr>
          <p:spPr>
            <a:xfrm flipV="1">
              <a:off x="5772861" y="4064507"/>
              <a:ext cx="525496" cy="3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A313285-E8F1-3540-BCD1-4DDD5A0F37F5}"/>
                </a:ext>
              </a:extLst>
            </p:cNvPr>
            <p:cNvCxnSpPr>
              <a:cxnSpLocks/>
              <a:stCxn id="24" idx="3"/>
              <a:endCxn id="167" idx="1"/>
            </p:cNvCxnSpPr>
            <p:nvPr/>
          </p:nvCxnSpPr>
          <p:spPr>
            <a:xfrm flipV="1">
              <a:off x="5772861" y="4321963"/>
              <a:ext cx="525496" cy="118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1460E3-10AD-4B40-9220-6FC4FE99B580}"/>
                </a:ext>
              </a:extLst>
            </p:cNvPr>
            <p:cNvCxnSpPr>
              <a:cxnSpLocks/>
              <a:stCxn id="24" idx="3"/>
              <a:endCxn id="168" idx="1"/>
            </p:cNvCxnSpPr>
            <p:nvPr/>
          </p:nvCxnSpPr>
          <p:spPr>
            <a:xfrm>
              <a:off x="5772861" y="4440571"/>
              <a:ext cx="525496" cy="138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152512D-12A3-9E48-8CA4-370F6DFD5302}"/>
                </a:ext>
              </a:extLst>
            </p:cNvPr>
            <p:cNvCxnSpPr>
              <a:cxnSpLocks/>
              <a:stCxn id="24" idx="3"/>
              <a:endCxn id="169" idx="1"/>
            </p:cNvCxnSpPr>
            <p:nvPr/>
          </p:nvCxnSpPr>
          <p:spPr>
            <a:xfrm>
              <a:off x="5772861" y="4440571"/>
              <a:ext cx="525496" cy="396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C37BD0A-8614-904A-91EA-B324AE1DDC35}"/>
                </a:ext>
              </a:extLst>
            </p:cNvPr>
            <p:cNvCxnSpPr>
              <a:cxnSpLocks/>
              <a:stCxn id="26" idx="3"/>
              <a:endCxn id="170" idx="1"/>
            </p:cNvCxnSpPr>
            <p:nvPr/>
          </p:nvCxnSpPr>
          <p:spPr>
            <a:xfrm flipV="1">
              <a:off x="5772861" y="5360827"/>
              <a:ext cx="525496" cy="348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7A8D0FB-9F6F-4F4C-9990-3A1D7D98D141}"/>
                </a:ext>
              </a:extLst>
            </p:cNvPr>
            <p:cNvCxnSpPr>
              <a:cxnSpLocks/>
              <a:stCxn id="26" idx="3"/>
              <a:endCxn id="171" idx="1"/>
            </p:cNvCxnSpPr>
            <p:nvPr/>
          </p:nvCxnSpPr>
          <p:spPr>
            <a:xfrm flipV="1">
              <a:off x="5772861" y="5618283"/>
              <a:ext cx="525496" cy="90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5337E09-CFA1-254E-8462-CE49D9FB64E3}"/>
                </a:ext>
              </a:extLst>
            </p:cNvPr>
            <p:cNvCxnSpPr>
              <a:cxnSpLocks/>
              <a:stCxn id="26" idx="3"/>
              <a:endCxn id="172" idx="1"/>
            </p:cNvCxnSpPr>
            <p:nvPr/>
          </p:nvCxnSpPr>
          <p:spPr>
            <a:xfrm>
              <a:off x="5772861" y="5708925"/>
              <a:ext cx="525496" cy="166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80DAC31-4316-E145-9E6B-604C327D893D}"/>
                </a:ext>
              </a:extLst>
            </p:cNvPr>
            <p:cNvCxnSpPr>
              <a:cxnSpLocks/>
              <a:stCxn id="26" idx="3"/>
              <a:endCxn id="173" idx="1"/>
            </p:cNvCxnSpPr>
            <p:nvPr/>
          </p:nvCxnSpPr>
          <p:spPr>
            <a:xfrm>
              <a:off x="5772861" y="5708925"/>
              <a:ext cx="525496" cy="424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9641890-A484-944F-B3FF-AD77EE57C8F0}"/>
                </a:ext>
              </a:extLst>
            </p:cNvPr>
            <p:cNvSpPr txBox="1"/>
            <p:nvPr/>
          </p:nvSpPr>
          <p:spPr>
            <a:xfrm>
              <a:off x="11053239" y="1589618"/>
              <a:ext cx="7931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2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4D34FC3-6D37-C140-8C18-F52286324B66}"/>
                </a:ext>
              </a:extLst>
            </p:cNvPr>
            <p:cNvCxnSpPr>
              <a:cxnSpLocks/>
              <a:stCxn id="163" idx="3"/>
              <a:endCxn id="72" idx="1"/>
            </p:cNvCxnSpPr>
            <p:nvPr/>
          </p:nvCxnSpPr>
          <p:spPr>
            <a:xfrm>
              <a:off x="7378357" y="3032157"/>
              <a:ext cx="1144109" cy="139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C981AD1-9B99-9042-8D47-5C609FD82F5C}"/>
                </a:ext>
              </a:extLst>
            </p:cNvPr>
            <p:cNvCxnSpPr>
              <a:cxnSpLocks/>
              <a:stCxn id="164" idx="3"/>
              <a:endCxn id="72" idx="1"/>
            </p:cNvCxnSpPr>
            <p:nvPr/>
          </p:nvCxnSpPr>
          <p:spPr>
            <a:xfrm flipV="1">
              <a:off x="7378357" y="3171611"/>
              <a:ext cx="1144109" cy="118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A731C2C-28C8-614E-8EEA-1BE12AF96581}"/>
                </a:ext>
              </a:extLst>
            </p:cNvPr>
            <p:cNvCxnSpPr>
              <a:cxnSpLocks/>
              <a:stCxn id="165" idx="3"/>
              <a:endCxn id="74" idx="1"/>
            </p:cNvCxnSpPr>
            <p:nvPr/>
          </p:nvCxnSpPr>
          <p:spPr>
            <a:xfrm>
              <a:off x="7378357" y="3547070"/>
              <a:ext cx="1144109" cy="897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419FA65-B68D-2848-A91B-2C3F97E2D471}"/>
                </a:ext>
              </a:extLst>
            </p:cNvPr>
            <p:cNvCxnSpPr>
              <a:cxnSpLocks/>
              <a:stCxn id="166" idx="3"/>
              <a:endCxn id="74" idx="1"/>
            </p:cNvCxnSpPr>
            <p:nvPr/>
          </p:nvCxnSpPr>
          <p:spPr>
            <a:xfrm>
              <a:off x="7378357" y="4064507"/>
              <a:ext cx="1144109" cy="380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6771FE3-E094-A34E-AAEF-451E970F4C44}"/>
                </a:ext>
              </a:extLst>
            </p:cNvPr>
            <p:cNvCxnSpPr>
              <a:cxnSpLocks/>
              <a:stCxn id="167" idx="3"/>
              <a:endCxn id="74" idx="1"/>
            </p:cNvCxnSpPr>
            <p:nvPr/>
          </p:nvCxnSpPr>
          <p:spPr>
            <a:xfrm>
              <a:off x="7378357" y="4321963"/>
              <a:ext cx="1144109" cy="12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7B4AA67-D437-2A4A-BA87-05166B665F15}"/>
                </a:ext>
              </a:extLst>
            </p:cNvPr>
            <p:cNvCxnSpPr>
              <a:cxnSpLocks/>
              <a:stCxn id="168" idx="3"/>
              <a:endCxn id="74" idx="1"/>
            </p:cNvCxnSpPr>
            <p:nvPr/>
          </p:nvCxnSpPr>
          <p:spPr>
            <a:xfrm flipV="1">
              <a:off x="7378357" y="4444783"/>
              <a:ext cx="1144109" cy="134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D225DB5-C051-DF40-90D7-FEEF8F9A9CC6}"/>
                </a:ext>
              </a:extLst>
            </p:cNvPr>
            <p:cNvCxnSpPr>
              <a:cxnSpLocks/>
              <a:stCxn id="169" idx="3"/>
              <a:endCxn id="74" idx="1"/>
            </p:cNvCxnSpPr>
            <p:nvPr/>
          </p:nvCxnSpPr>
          <p:spPr>
            <a:xfrm flipV="1">
              <a:off x="7378357" y="4444783"/>
              <a:ext cx="1144109" cy="3920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670D016-F039-5F43-A7CE-3885EE0F690D}"/>
                </a:ext>
              </a:extLst>
            </p:cNvPr>
            <p:cNvCxnSpPr>
              <a:cxnSpLocks/>
              <a:stCxn id="170" idx="3"/>
              <a:endCxn id="74" idx="1"/>
            </p:cNvCxnSpPr>
            <p:nvPr/>
          </p:nvCxnSpPr>
          <p:spPr>
            <a:xfrm flipV="1">
              <a:off x="7378357" y="4444783"/>
              <a:ext cx="1144109" cy="916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BAEDC9F-3793-E74A-ABF8-969BEF35B0C7}"/>
                </a:ext>
              </a:extLst>
            </p:cNvPr>
            <p:cNvCxnSpPr>
              <a:cxnSpLocks/>
              <a:stCxn id="171" idx="3"/>
              <a:endCxn id="74" idx="1"/>
            </p:cNvCxnSpPr>
            <p:nvPr/>
          </p:nvCxnSpPr>
          <p:spPr>
            <a:xfrm flipV="1">
              <a:off x="7378357" y="4444783"/>
              <a:ext cx="1144109" cy="1173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810338E-EBDC-034E-9172-2C2062ED14E4}"/>
                </a:ext>
              </a:extLst>
            </p:cNvPr>
            <p:cNvCxnSpPr>
              <a:cxnSpLocks/>
              <a:stCxn id="172" idx="3"/>
              <a:endCxn id="74" idx="1"/>
            </p:cNvCxnSpPr>
            <p:nvPr/>
          </p:nvCxnSpPr>
          <p:spPr>
            <a:xfrm flipV="1">
              <a:off x="7378357" y="4444783"/>
              <a:ext cx="1144109" cy="1430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7DD55FE-BFD3-9C4B-84D2-DF4040E26133}"/>
                    </a:ext>
                  </a:extLst>
                </p:cNvPr>
                <p:cNvSpPr txBox="1"/>
                <p:nvPr/>
              </p:nvSpPr>
              <p:spPr>
                <a:xfrm>
                  <a:off x="5496342" y="3748072"/>
                  <a:ext cx="680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7DD55FE-BFD3-9C4B-84D2-DF4040E26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342" y="3748072"/>
                  <a:ext cx="6808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2089CDB-1888-7349-8A21-1C4182C0CAEC}"/>
                    </a:ext>
                  </a:extLst>
                </p:cNvPr>
                <p:cNvSpPr txBox="1"/>
                <p:nvPr/>
              </p:nvSpPr>
              <p:spPr>
                <a:xfrm>
                  <a:off x="5640813" y="2479718"/>
                  <a:ext cx="46660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2089CDB-1888-7349-8A21-1C4182C0C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0813" y="2479718"/>
                  <a:ext cx="46660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37FCD79-BD06-9742-BB1E-B992D4839BA1}"/>
                    </a:ext>
                  </a:extLst>
                </p:cNvPr>
                <p:cNvSpPr txBox="1"/>
                <p:nvPr/>
              </p:nvSpPr>
              <p:spPr>
                <a:xfrm>
                  <a:off x="5653250" y="5009668"/>
                  <a:ext cx="46660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37FCD79-BD06-9742-BB1E-B992D4839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250" y="5009668"/>
                  <a:ext cx="466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888754" y="3749935"/>
                  <a:ext cx="46660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754" y="3749935"/>
                  <a:ext cx="46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6A387CE-EC67-E740-992F-3C87DA89AF45}"/>
                </a:ext>
              </a:extLst>
            </p:cNvPr>
            <p:cNvSpPr txBox="1"/>
            <p:nvPr/>
          </p:nvSpPr>
          <p:spPr>
            <a:xfrm>
              <a:off x="9502526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62" idx="3"/>
              <a:endCxn id="72" idx="1"/>
            </p:cNvCxnSpPr>
            <p:nvPr/>
          </p:nvCxnSpPr>
          <p:spPr>
            <a:xfrm>
              <a:off x="7378357" y="2774701"/>
              <a:ext cx="1144109" cy="3969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514489" y="1958340"/>
              <a:ext cx="739383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8135969" y="1958340"/>
              <a:ext cx="364394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298357" y="267570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63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298357" y="293315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64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298357" y="319061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65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298357" y="3448070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sp>
          <p:nvSpPr>
            <p:cNvPr id="166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298357" y="396550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67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298357" y="422296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68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298357" y="4480419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69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298357" y="4737876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sp>
          <p:nvSpPr>
            <p:cNvPr id="170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298357" y="526182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71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298357" y="551928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72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298357" y="5776739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73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298357" y="6034196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198" name="Straight Arrow Connector 121">
              <a:extLst>
                <a:ext uri="{FF2B5EF4-FFF2-40B4-BE49-F238E27FC236}">
                  <a16:creationId xmlns:a16="http://schemas.microsoft.com/office/drawing/2014/main" id="{3810338E-EBDC-034E-9172-2C2062ED14E4}"/>
                </a:ext>
              </a:extLst>
            </p:cNvPr>
            <p:cNvCxnSpPr>
              <a:cxnSpLocks/>
              <a:stCxn id="173" idx="3"/>
              <a:endCxn id="74" idx="1"/>
            </p:cNvCxnSpPr>
            <p:nvPr/>
          </p:nvCxnSpPr>
          <p:spPr>
            <a:xfrm flipV="1">
              <a:off x="7378357" y="4444783"/>
              <a:ext cx="1144109" cy="16884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24B8BA-D97E-4AD0-B08B-19E6E80383C5}"/>
                </a:ext>
              </a:extLst>
            </p:cNvPr>
            <p:cNvSpPr txBox="1"/>
            <p:nvPr/>
          </p:nvSpPr>
          <p:spPr>
            <a:xfrm>
              <a:off x="8133247" y="5256289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(R1)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06CDF5F-3EA2-47B1-B025-93DAB7006A3E}"/>
                </a:ext>
              </a:extLst>
            </p:cNvPr>
            <p:cNvSpPr txBox="1"/>
            <p:nvPr/>
          </p:nvSpPr>
          <p:spPr>
            <a:xfrm>
              <a:off x="7053035" y="2416146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(R3)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30E5F9-3F03-4A27-8724-40987DAF7A27}"/>
                </a:ext>
              </a:extLst>
            </p:cNvPr>
            <p:cNvSpPr txBox="1"/>
            <p:nvPr/>
          </p:nvSpPr>
          <p:spPr>
            <a:xfrm>
              <a:off x="7043356" y="4901051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92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41166A-A649-4D0B-8CB0-AFE645CA3796}"/>
              </a:ext>
            </a:extLst>
          </p:cNvPr>
          <p:cNvGrpSpPr/>
          <p:nvPr/>
        </p:nvGrpSpPr>
        <p:grpSpPr>
          <a:xfrm>
            <a:off x="514489" y="1580409"/>
            <a:ext cx="11331916" cy="4951871"/>
            <a:chOff x="514489" y="1580409"/>
            <a:chExt cx="11331916" cy="4951871"/>
          </a:xfrm>
        </p:grpSpPr>
        <p:sp>
          <p:nvSpPr>
            <p:cNvPr id="131" name="Rectangle 35">
              <a:extLst>
                <a:ext uri="{FF2B5EF4-FFF2-40B4-BE49-F238E27FC236}">
                  <a16:creationId xmlns:a16="http://schemas.microsoft.com/office/drawing/2014/main" id="{E1CFBA10-1AB1-4328-B497-943DA06CC895}"/>
                </a:ext>
              </a:extLst>
            </p:cNvPr>
            <p:cNvSpPr/>
            <p:nvPr/>
          </p:nvSpPr>
          <p:spPr>
            <a:xfrm>
              <a:off x="524493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35">
              <a:extLst>
                <a:ext uri="{FF2B5EF4-FFF2-40B4-BE49-F238E27FC236}">
                  <a16:creationId xmlns:a16="http://schemas.microsoft.com/office/drawing/2014/main" id="{90AD61E7-CE01-430F-AB0E-AEB084FD7D87}"/>
                </a:ext>
              </a:extLst>
            </p:cNvPr>
            <p:cNvSpPr/>
            <p:nvPr/>
          </p:nvSpPr>
          <p:spPr>
            <a:xfrm>
              <a:off x="4283675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35">
              <a:extLst>
                <a:ext uri="{FF2B5EF4-FFF2-40B4-BE49-F238E27FC236}">
                  <a16:creationId xmlns:a16="http://schemas.microsoft.com/office/drawing/2014/main" id="{1715DDE7-11A5-431B-8CFE-2335B347FCF7}"/>
                </a:ext>
              </a:extLst>
            </p:cNvPr>
            <p:cNvSpPr/>
            <p:nvPr/>
          </p:nvSpPr>
          <p:spPr>
            <a:xfrm>
              <a:off x="8133247" y="2415524"/>
              <a:ext cx="3624649" cy="4116756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742803" y="465080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477291" y="4510679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477291" y="4749085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477291" y="498749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477291" y="522589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1971088" y="4609679"/>
              <a:ext cx="506203" cy="36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1971088" y="4848085"/>
              <a:ext cx="506203" cy="12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1971088" y="4973971"/>
              <a:ext cx="506203" cy="112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971088" y="4973971"/>
              <a:ext cx="506203" cy="350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C63F37-C5CC-E145-8A27-BBF2B99AEA3C}"/>
                </a:ext>
              </a:extLst>
            </p:cNvPr>
            <p:cNvSpPr txBox="1"/>
            <p:nvPr/>
          </p:nvSpPr>
          <p:spPr>
            <a:xfrm>
              <a:off x="3814823" y="1580409"/>
              <a:ext cx="7931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9641890-A484-944F-B3FF-AD77EE57C8F0}"/>
                </a:ext>
              </a:extLst>
            </p:cNvPr>
            <p:cNvSpPr txBox="1"/>
            <p:nvPr/>
          </p:nvSpPr>
          <p:spPr>
            <a:xfrm>
              <a:off x="11053239" y="1589618"/>
              <a:ext cx="7931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3</a:t>
              </a:r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514489" y="1958340"/>
              <a:ext cx="739383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8135969" y="1958340"/>
              <a:ext cx="364394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742497" y="3580782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477291" y="3481782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477291" y="372018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477291" y="395859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98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477291" y="419700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99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92" idx="3"/>
              <a:endCxn id="95" idx="1"/>
            </p:cNvCxnSpPr>
            <p:nvPr/>
          </p:nvCxnSpPr>
          <p:spPr>
            <a:xfrm flipV="1">
              <a:off x="1970782" y="3580782"/>
              <a:ext cx="506509" cy="32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92" idx="3"/>
              <a:endCxn id="96" idx="1"/>
            </p:cNvCxnSpPr>
            <p:nvPr/>
          </p:nvCxnSpPr>
          <p:spPr>
            <a:xfrm flipV="1">
              <a:off x="1970782" y="3819188"/>
              <a:ext cx="506509" cy="84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92" idx="3"/>
              <a:endCxn id="97" idx="1"/>
            </p:cNvCxnSpPr>
            <p:nvPr/>
          </p:nvCxnSpPr>
          <p:spPr>
            <a:xfrm>
              <a:off x="1970782" y="3903948"/>
              <a:ext cx="506509" cy="153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92" idx="3"/>
              <a:endCxn id="98" idx="1"/>
            </p:cNvCxnSpPr>
            <p:nvPr/>
          </p:nvCxnSpPr>
          <p:spPr>
            <a:xfrm>
              <a:off x="1970782" y="3903948"/>
              <a:ext cx="506509" cy="392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843918" y="3339142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3918" y="3339142"/>
                  <a:ext cx="3696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862587" y="4381267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587" y="4381267"/>
                  <a:ext cx="3696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26877" y="465080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9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361365" y="4510679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80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361365" y="4749085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81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361365" y="498749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82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361365" y="522589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183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178" idx="3"/>
              <a:endCxn id="179" idx="1"/>
            </p:cNvCxnSpPr>
            <p:nvPr/>
          </p:nvCxnSpPr>
          <p:spPr>
            <a:xfrm flipV="1">
              <a:off x="5855162" y="4609679"/>
              <a:ext cx="506203" cy="36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178" idx="3"/>
              <a:endCxn id="180" idx="1"/>
            </p:cNvCxnSpPr>
            <p:nvPr/>
          </p:nvCxnSpPr>
          <p:spPr>
            <a:xfrm flipV="1">
              <a:off x="5855162" y="4848085"/>
              <a:ext cx="506203" cy="12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178" idx="3"/>
              <a:endCxn id="181" idx="1"/>
            </p:cNvCxnSpPr>
            <p:nvPr/>
          </p:nvCxnSpPr>
          <p:spPr>
            <a:xfrm>
              <a:off x="5855162" y="4973971"/>
              <a:ext cx="506203" cy="112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178" idx="3"/>
              <a:endCxn id="182" idx="1"/>
            </p:cNvCxnSpPr>
            <p:nvPr/>
          </p:nvCxnSpPr>
          <p:spPr>
            <a:xfrm>
              <a:off x="5855162" y="4973971"/>
              <a:ext cx="506203" cy="350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26877" y="5692839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G-1</a:t>
              </a:r>
            </a:p>
          </p:txBody>
        </p:sp>
        <p:sp>
          <p:nvSpPr>
            <p:cNvPr id="188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361365" y="555271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89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361365" y="5791119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90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361365" y="6029525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91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361365" y="6267932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192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187" idx="3"/>
              <a:endCxn id="188" idx="1"/>
            </p:cNvCxnSpPr>
            <p:nvPr/>
          </p:nvCxnSpPr>
          <p:spPr>
            <a:xfrm flipV="1">
              <a:off x="5855162" y="5651713"/>
              <a:ext cx="506203" cy="36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187" idx="3"/>
              <a:endCxn id="189" idx="1"/>
            </p:cNvCxnSpPr>
            <p:nvPr/>
          </p:nvCxnSpPr>
          <p:spPr>
            <a:xfrm flipV="1">
              <a:off x="5855162" y="5890119"/>
              <a:ext cx="506203" cy="12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187" idx="3"/>
              <a:endCxn id="190" idx="1"/>
            </p:cNvCxnSpPr>
            <p:nvPr/>
          </p:nvCxnSpPr>
          <p:spPr>
            <a:xfrm>
              <a:off x="5855162" y="6016005"/>
              <a:ext cx="506203" cy="112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187" idx="3"/>
              <a:endCxn id="191" idx="1"/>
            </p:cNvCxnSpPr>
            <p:nvPr/>
          </p:nvCxnSpPr>
          <p:spPr>
            <a:xfrm>
              <a:off x="5855162" y="6016005"/>
              <a:ext cx="506203" cy="350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26571" y="3580782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197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361365" y="3481782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99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361365" y="372018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200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361365" y="395859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204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361365" y="419700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205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196" idx="3"/>
              <a:endCxn id="197" idx="1"/>
            </p:cNvCxnSpPr>
            <p:nvPr/>
          </p:nvCxnSpPr>
          <p:spPr>
            <a:xfrm flipV="1">
              <a:off x="5854856" y="3580782"/>
              <a:ext cx="506509" cy="32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196" idx="3"/>
              <a:endCxn id="199" idx="1"/>
            </p:cNvCxnSpPr>
            <p:nvPr/>
          </p:nvCxnSpPr>
          <p:spPr>
            <a:xfrm flipV="1">
              <a:off x="5854856" y="3819188"/>
              <a:ext cx="506509" cy="84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196" idx="3"/>
              <a:endCxn id="200" idx="1"/>
            </p:cNvCxnSpPr>
            <p:nvPr/>
          </p:nvCxnSpPr>
          <p:spPr>
            <a:xfrm>
              <a:off x="5854856" y="3903948"/>
              <a:ext cx="506509" cy="153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196" idx="3"/>
              <a:endCxn id="204" idx="1"/>
            </p:cNvCxnSpPr>
            <p:nvPr/>
          </p:nvCxnSpPr>
          <p:spPr>
            <a:xfrm>
              <a:off x="5854856" y="3903948"/>
              <a:ext cx="506509" cy="392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22705" y="2615338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G+2</a:t>
              </a:r>
            </a:p>
          </p:txBody>
        </p:sp>
        <p:sp>
          <p:nvSpPr>
            <p:cNvPr id="210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361365" y="249394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211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361365" y="273235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212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361365" y="2970760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213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361365" y="320916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214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209" idx="3"/>
              <a:endCxn id="210" idx="1"/>
            </p:cNvCxnSpPr>
            <p:nvPr/>
          </p:nvCxnSpPr>
          <p:spPr>
            <a:xfrm flipV="1">
              <a:off x="5850990" y="2592948"/>
              <a:ext cx="510375" cy="345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209" idx="3"/>
              <a:endCxn id="211" idx="1"/>
            </p:cNvCxnSpPr>
            <p:nvPr/>
          </p:nvCxnSpPr>
          <p:spPr>
            <a:xfrm flipV="1">
              <a:off x="5850990" y="2831354"/>
              <a:ext cx="510375" cy="10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209" idx="3"/>
              <a:endCxn id="212" idx="1"/>
            </p:cNvCxnSpPr>
            <p:nvPr/>
          </p:nvCxnSpPr>
          <p:spPr>
            <a:xfrm>
              <a:off x="5850990" y="2938504"/>
              <a:ext cx="510375" cy="131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209" idx="3"/>
              <a:endCxn id="213" idx="1"/>
            </p:cNvCxnSpPr>
            <p:nvPr/>
          </p:nvCxnSpPr>
          <p:spPr>
            <a:xfrm>
              <a:off x="5850990" y="2938504"/>
              <a:ext cx="510375" cy="369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5752879" y="2371825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79" y="2371825"/>
                  <a:ext cx="36965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5342326" y="3339142"/>
                  <a:ext cx="8403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/>
                    <a:t> 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326" y="3339142"/>
                  <a:ext cx="840358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222" b="-1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5721764" y="5413768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1764" y="5413768"/>
                  <a:ext cx="36965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510951" y="4653151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510645" y="3583128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506779" y="2617684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G+2</a:t>
              </a:r>
            </a:p>
          </p:txBody>
        </p:sp>
        <p:cxnSp>
          <p:nvCxnSpPr>
            <p:cNvPr id="252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95" idx="3"/>
              <a:endCxn id="209" idx="1"/>
            </p:cNvCxnSpPr>
            <p:nvPr/>
          </p:nvCxnSpPr>
          <p:spPr>
            <a:xfrm flipV="1">
              <a:off x="3557291" y="2938504"/>
              <a:ext cx="1065414" cy="642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96" idx="3"/>
              <a:endCxn id="196" idx="1"/>
            </p:cNvCxnSpPr>
            <p:nvPr/>
          </p:nvCxnSpPr>
          <p:spPr>
            <a:xfrm>
              <a:off x="3557291" y="3819188"/>
              <a:ext cx="1069280" cy="84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97" idx="3"/>
              <a:endCxn id="196" idx="1"/>
            </p:cNvCxnSpPr>
            <p:nvPr/>
          </p:nvCxnSpPr>
          <p:spPr>
            <a:xfrm flipV="1">
              <a:off x="3557291" y="3903948"/>
              <a:ext cx="1069280" cy="153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98" idx="3"/>
              <a:endCxn id="178" idx="1"/>
            </p:cNvCxnSpPr>
            <p:nvPr/>
          </p:nvCxnSpPr>
          <p:spPr>
            <a:xfrm>
              <a:off x="3557291" y="4296001"/>
              <a:ext cx="1069586" cy="677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9" idx="3"/>
              <a:endCxn id="196" idx="1"/>
            </p:cNvCxnSpPr>
            <p:nvPr/>
          </p:nvCxnSpPr>
          <p:spPr>
            <a:xfrm flipV="1">
              <a:off x="3557291" y="3903948"/>
              <a:ext cx="1069280" cy="7057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2" idx="3"/>
              <a:endCxn id="178" idx="1"/>
            </p:cNvCxnSpPr>
            <p:nvPr/>
          </p:nvCxnSpPr>
          <p:spPr>
            <a:xfrm>
              <a:off x="3557291" y="4848085"/>
              <a:ext cx="1069586" cy="12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3" idx="3"/>
              <a:endCxn id="178" idx="1"/>
            </p:cNvCxnSpPr>
            <p:nvPr/>
          </p:nvCxnSpPr>
          <p:spPr>
            <a:xfrm flipV="1">
              <a:off x="3557291" y="4973971"/>
              <a:ext cx="1069586" cy="112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4" idx="3"/>
              <a:endCxn id="187" idx="1"/>
            </p:cNvCxnSpPr>
            <p:nvPr/>
          </p:nvCxnSpPr>
          <p:spPr>
            <a:xfrm>
              <a:off x="3557291" y="5324898"/>
              <a:ext cx="1069586" cy="691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91" idx="3"/>
              <a:endCxn id="222" idx="1"/>
            </p:cNvCxnSpPr>
            <p:nvPr/>
          </p:nvCxnSpPr>
          <p:spPr>
            <a:xfrm flipV="1">
              <a:off x="7441365" y="4976317"/>
              <a:ext cx="1069586" cy="13906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90" idx="3"/>
              <a:endCxn id="222" idx="1"/>
            </p:cNvCxnSpPr>
            <p:nvPr/>
          </p:nvCxnSpPr>
          <p:spPr>
            <a:xfrm flipV="1">
              <a:off x="7441365" y="4976317"/>
              <a:ext cx="1069586" cy="11522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89" idx="3"/>
              <a:endCxn id="222" idx="1"/>
            </p:cNvCxnSpPr>
            <p:nvPr/>
          </p:nvCxnSpPr>
          <p:spPr>
            <a:xfrm flipV="1">
              <a:off x="7441365" y="4976317"/>
              <a:ext cx="1069586" cy="9138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88" idx="3"/>
              <a:endCxn id="222" idx="1"/>
            </p:cNvCxnSpPr>
            <p:nvPr/>
          </p:nvCxnSpPr>
          <p:spPr>
            <a:xfrm flipV="1">
              <a:off x="7441365" y="4976317"/>
              <a:ext cx="1069586" cy="675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82" idx="3"/>
              <a:endCxn id="222" idx="1"/>
            </p:cNvCxnSpPr>
            <p:nvPr/>
          </p:nvCxnSpPr>
          <p:spPr>
            <a:xfrm flipV="1">
              <a:off x="7441365" y="4976317"/>
              <a:ext cx="1069586" cy="3485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81" idx="3"/>
              <a:endCxn id="222" idx="1"/>
            </p:cNvCxnSpPr>
            <p:nvPr/>
          </p:nvCxnSpPr>
          <p:spPr>
            <a:xfrm flipV="1">
              <a:off x="7441365" y="4976317"/>
              <a:ext cx="1069586" cy="110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80" idx="3"/>
              <a:endCxn id="222" idx="1"/>
            </p:cNvCxnSpPr>
            <p:nvPr/>
          </p:nvCxnSpPr>
          <p:spPr>
            <a:xfrm>
              <a:off x="7441365" y="4848085"/>
              <a:ext cx="1069586" cy="128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79" idx="3"/>
              <a:endCxn id="231" idx="1"/>
            </p:cNvCxnSpPr>
            <p:nvPr/>
          </p:nvCxnSpPr>
          <p:spPr>
            <a:xfrm flipV="1">
              <a:off x="7441365" y="3906294"/>
              <a:ext cx="1069280" cy="7033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04" idx="3"/>
              <a:endCxn id="222" idx="1"/>
            </p:cNvCxnSpPr>
            <p:nvPr/>
          </p:nvCxnSpPr>
          <p:spPr>
            <a:xfrm>
              <a:off x="7441365" y="4296001"/>
              <a:ext cx="1069586" cy="680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00" idx="3"/>
              <a:endCxn id="231" idx="1"/>
            </p:cNvCxnSpPr>
            <p:nvPr/>
          </p:nvCxnSpPr>
          <p:spPr>
            <a:xfrm flipV="1">
              <a:off x="7441365" y="3906294"/>
              <a:ext cx="1069280" cy="151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99" idx="3"/>
              <a:endCxn id="231" idx="1"/>
            </p:cNvCxnSpPr>
            <p:nvPr/>
          </p:nvCxnSpPr>
          <p:spPr>
            <a:xfrm>
              <a:off x="7441365" y="3819188"/>
              <a:ext cx="1069280" cy="87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97" idx="3"/>
              <a:endCxn id="240" idx="1"/>
            </p:cNvCxnSpPr>
            <p:nvPr/>
          </p:nvCxnSpPr>
          <p:spPr>
            <a:xfrm flipV="1">
              <a:off x="7441365" y="2940850"/>
              <a:ext cx="1065414" cy="639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13" idx="3"/>
              <a:endCxn id="231" idx="1"/>
            </p:cNvCxnSpPr>
            <p:nvPr/>
          </p:nvCxnSpPr>
          <p:spPr>
            <a:xfrm>
              <a:off x="7441365" y="3308167"/>
              <a:ext cx="1069280" cy="598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12" idx="3"/>
              <a:endCxn id="240" idx="1"/>
            </p:cNvCxnSpPr>
            <p:nvPr/>
          </p:nvCxnSpPr>
          <p:spPr>
            <a:xfrm flipV="1">
              <a:off x="7441365" y="2940850"/>
              <a:ext cx="1065414" cy="1289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11" idx="3"/>
              <a:endCxn id="240" idx="1"/>
            </p:cNvCxnSpPr>
            <p:nvPr/>
          </p:nvCxnSpPr>
          <p:spPr>
            <a:xfrm>
              <a:off x="7441365" y="2831354"/>
              <a:ext cx="1065414" cy="109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10" idx="3"/>
              <a:endCxn id="240" idx="1"/>
            </p:cNvCxnSpPr>
            <p:nvPr/>
          </p:nvCxnSpPr>
          <p:spPr>
            <a:xfrm>
              <a:off x="7441365" y="2592948"/>
              <a:ext cx="1065414" cy="3479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D915B0A-3AAD-4566-9CAF-E0F93DA795BA}"/>
                </a:ext>
              </a:extLst>
            </p:cNvPr>
            <p:cNvSpPr txBox="1"/>
            <p:nvPr/>
          </p:nvSpPr>
          <p:spPr>
            <a:xfrm>
              <a:off x="7094386" y="2167449"/>
              <a:ext cx="6864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(R0, R3)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6E6EFC0-1888-4136-A19E-20B79326AB1C}"/>
                </a:ext>
              </a:extLst>
            </p:cNvPr>
            <p:cNvSpPr txBox="1"/>
            <p:nvPr/>
          </p:nvSpPr>
          <p:spPr>
            <a:xfrm>
              <a:off x="1749027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3E5B6BF-4B61-401D-AEBD-BD8CD8689CC2}"/>
                </a:ext>
              </a:extLst>
            </p:cNvPr>
            <p:cNvSpPr txBox="1"/>
            <p:nvPr/>
          </p:nvSpPr>
          <p:spPr>
            <a:xfrm>
              <a:off x="5607855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17134F3-23E5-4D99-BE30-3A667BC44282}"/>
                </a:ext>
              </a:extLst>
            </p:cNvPr>
            <p:cNvSpPr txBox="1"/>
            <p:nvPr/>
          </p:nvSpPr>
          <p:spPr>
            <a:xfrm>
              <a:off x="9502526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A8AA1DE-CF43-4D45-A7D4-B5AF088E890D}"/>
                </a:ext>
              </a:extLst>
            </p:cNvPr>
            <p:cNvSpPr txBox="1"/>
            <p:nvPr/>
          </p:nvSpPr>
          <p:spPr>
            <a:xfrm>
              <a:off x="7358531" y="5268954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(R2)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0E6EEBF-A3D5-4EB4-B9D4-7FAD0D129D30}"/>
                </a:ext>
              </a:extLst>
            </p:cNvPr>
            <p:cNvSpPr txBox="1"/>
            <p:nvPr/>
          </p:nvSpPr>
          <p:spPr>
            <a:xfrm>
              <a:off x="8176248" y="5374714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6A1C978-C738-4C88-8952-4899066202CE}"/>
                    </a:ext>
                  </a:extLst>
                </p:cNvPr>
                <p:cNvSpPr txBox="1"/>
                <p:nvPr/>
              </p:nvSpPr>
              <p:spPr>
                <a:xfrm>
                  <a:off x="5327292" y="4393511"/>
                  <a:ext cx="8403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/>
                    <a:t> 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6A1C978-C738-4C88-8952-489906620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292" y="4393511"/>
                  <a:ext cx="840358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222" b="-1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288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C648C5-C9AA-43A1-AC99-F8F6BF7C4FA2}"/>
              </a:ext>
            </a:extLst>
          </p:cNvPr>
          <p:cNvGrpSpPr/>
          <p:nvPr/>
        </p:nvGrpSpPr>
        <p:grpSpPr>
          <a:xfrm>
            <a:off x="514489" y="1580409"/>
            <a:ext cx="7393835" cy="4931298"/>
            <a:chOff x="514489" y="1580409"/>
            <a:chExt cx="7393835" cy="4931298"/>
          </a:xfrm>
        </p:grpSpPr>
        <p:sp>
          <p:nvSpPr>
            <p:cNvPr id="58" name="Rectangle 35">
              <a:extLst>
                <a:ext uri="{FF2B5EF4-FFF2-40B4-BE49-F238E27FC236}">
                  <a16:creationId xmlns:a16="http://schemas.microsoft.com/office/drawing/2014/main" id="{293B36F6-D0A5-4386-BAB3-E96853868796}"/>
                </a:ext>
              </a:extLst>
            </p:cNvPr>
            <p:cNvSpPr/>
            <p:nvPr/>
          </p:nvSpPr>
          <p:spPr>
            <a:xfrm>
              <a:off x="524493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0FA6A67A-2822-4720-B26D-5096E0EE279D}"/>
                </a:ext>
              </a:extLst>
            </p:cNvPr>
            <p:cNvSpPr/>
            <p:nvPr/>
          </p:nvSpPr>
          <p:spPr>
            <a:xfrm>
              <a:off x="4283675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C63F37-C5CC-E145-8A27-BBF2B99AEA3C}"/>
                </a:ext>
              </a:extLst>
            </p:cNvPr>
            <p:cNvSpPr txBox="1"/>
            <p:nvPr/>
          </p:nvSpPr>
          <p:spPr>
            <a:xfrm>
              <a:off x="3814823" y="1580409"/>
              <a:ext cx="7931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3</a:t>
              </a:r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514489" y="1958340"/>
              <a:ext cx="739383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86909" y="4852748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23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621397" y="4712622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224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621397" y="495102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225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621397" y="518943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226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621397" y="542784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227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222" idx="3"/>
              <a:endCxn id="223" idx="1"/>
            </p:cNvCxnSpPr>
            <p:nvPr/>
          </p:nvCxnSpPr>
          <p:spPr>
            <a:xfrm flipV="1">
              <a:off x="2115194" y="4811622"/>
              <a:ext cx="506203" cy="36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222" idx="3"/>
              <a:endCxn id="224" idx="1"/>
            </p:cNvCxnSpPr>
            <p:nvPr/>
          </p:nvCxnSpPr>
          <p:spPr>
            <a:xfrm flipV="1">
              <a:off x="2115194" y="5050028"/>
              <a:ext cx="506203" cy="12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222" idx="3"/>
              <a:endCxn id="225" idx="1"/>
            </p:cNvCxnSpPr>
            <p:nvPr/>
          </p:nvCxnSpPr>
          <p:spPr>
            <a:xfrm>
              <a:off x="2115194" y="5175914"/>
              <a:ext cx="506203" cy="112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222" idx="3"/>
              <a:endCxn id="226" idx="1"/>
            </p:cNvCxnSpPr>
            <p:nvPr/>
          </p:nvCxnSpPr>
          <p:spPr>
            <a:xfrm>
              <a:off x="2115194" y="5175914"/>
              <a:ext cx="506203" cy="350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86603" y="378272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232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621397" y="3683725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233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621397" y="392213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234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621397" y="416053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235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621397" y="439894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236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231" idx="3"/>
              <a:endCxn id="232" idx="1"/>
            </p:cNvCxnSpPr>
            <p:nvPr/>
          </p:nvCxnSpPr>
          <p:spPr>
            <a:xfrm flipV="1">
              <a:off x="2114888" y="3782725"/>
              <a:ext cx="506509" cy="32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231" idx="3"/>
              <a:endCxn id="233" idx="1"/>
            </p:cNvCxnSpPr>
            <p:nvPr/>
          </p:nvCxnSpPr>
          <p:spPr>
            <a:xfrm flipV="1">
              <a:off x="2114888" y="4021131"/>
              <a:ext cx="506509" cy="84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231" idx="3"/>
              <a:endCxn id="234" idx="1"/>
            </p:cNvCxnSpPr>
            <p:nvPr/>
          </p:nvCxnSpPr>
          <p:spPr>
            <a:xfrm>
              <a:off x="2114888" y="4105891"/>
              <a:ext cx="506509" cy="153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231" idx="3"/>
              <a:endCxn id="235" idx="1"/>
            </p:cNvCxnSpPr>
            <p:nvPr/>
          </p:nvCxnSpPr>
          <p:spPr>
            <a:xfrm>
              <a:off x="2114888" y="4105891"/>
              <a:ext cx="506509" cy="392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82737" y="2817281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G+2</a:t>
              </a:r>
            </a:p>
          </p:txBody>
        </p:sp>
        <p:sp>
          <p:nvSpPr>
            <p:cNvPr id="241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621397" y="269589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242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621397" y="293429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243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621397" y="317270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621397" y="3411110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245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240" idx="3"/>
              <a:endCxn id="241" idx="1"/>
            </p:cNvCxnSpPr>
            <p:nvPr/>
          </p:nvCxnSpPr>
          <p:spPr>
            <a:xfrm flipV="1">
              <a:off x="2111022" y="2794891"/>
              <a:ext cx="510375" cy="345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240" idx="3"/>
              <a:endCxn id="242" idx="1"/>
            </p:cNvCxnSpPr>
            <p:nvPr/>
          </p:nvCxnSpPr>
          <p:spPr>
            <a:xfrm flipV="1">
              <a:off x="2111022" y="3033297"/>
              <a:ext cx="510375" cy="10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240" idx="3"/>
              <a:endCxn id="243" idx="1"/>
            </p:cNvCxnSpPr>
            <p:nvPr/>
          </p:nvCxnSpPr>
          <p:spPr>
            <a:xfrm>
              <a:off x="2111022" y="3140447"/>
              <a:ext cx="510375" cy="131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240" idx="3"/>
              <a:endCxn id="244" idx="1"/>
            </p:cNvCxnSpPr>
            <p:nvPr/>
          </p:nvCxnSpPr>
          <p:spPr>
            <a:xfrm>
              <a:off x="2111022" y="3140447"/>
              <a:ext cx="510375" cy="369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981801" y="2573768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801" y="2573768"/>
                  <a:ext cx="3696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981801" y="3541085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801" y="3541085"/>
                  <a:ext cx="3696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981801" y="4583210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801" y="4583210"/>
                  <a:ext cx="3696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78368" y="4784637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89998" y="3784333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78369" y="2784029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G+2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89998" y="5784940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G-1</a:t>
              </a:r>
            </a:p>
          </p:txBody>
        </p:sp>
        <p:cxnSp>
          <p:nvCxnSpPr>
            <p:cNvPr id="135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41" idx="3"/>
              <a:endCxn id="131" idx="1"/>
            </p:cNvCxnSpPr>
            <p:nvPr/>
          </p:nvCxnSpPr>
          <p:spPr>
            <a:xfrm>
              <a:off x="3701397" y="2794891"/>
              <a:ext cx="976972" cy="3123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42" idx="3"/>
              <a:endCxn id="131" idx="1"/>
            </p:cNvCxnSpPr>
            <p:nvPr/>
          </p:nvCxnSpPr>
          <p:spPr>
            <a:xfrm>
              <a:off x="3701397" y="3033297"/>
              <a:ext cx="976972" cy="73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43" idx="3"/>
              <a:endCxn id="131" idx="1"/>
            </p:cNvCxnSpPr>
            <p:nvPr/>
          </p:nvCxnSpPr>
          <p:spPr>
            <a:xfrm flipV="1">
              <a:off x="3701397" y="3107195"/>
              <a:ext cx="976972" cy="1645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44" idx="3"/>
              <a:endCxn id="130" idx="1"/>
            </p:cNvCxnSpPr>
            <p:nvPr/>
          </p:nvCxnSpPr>
          <p:spPr>
            <a:xfrm>
              <a:off x="3701397" y="3510110"/>
              <a:ext cx="988601" cy="597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32" idx="3"/>
              <a:endCxn id="131" idx="1"/>
            </p:cNvCxnSpPr>
            <p:nvPr/>
          </p:nvCxnSpPr>
          <p:spPr>
            <a:xfrm flipV="1">
              <a:off x="3701397" y="3107195"/>
              <a:ext cx="976972" cy="675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33" idx="3"/>
              <a:endCxn id="130" idx="1"/>
            </p:cNvCxnSpPr>
            <p:nvPr/>
          </p:nvCxnSpPr>
          <p:spPr>
            <a:xfrm>
              <a:off x="3701397" y="4021131"/>
              <a:ext cx="988601" cy="863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34" idx="3"/>
              <a:endCxn id="130" idx="1"/>
            </p:cNvCxnSpPr>
            <p:nvPr/>
          </p:nvCxnSpPr>
          <p:spPr>
            <a:xfrm flipV="1">
              <a:off x="3701397" y="4107499"/>
              <a:ext cx="988601" cy="152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35" idx="3"/>
              <a:endCxn id="129" idx="1"/>
            </p:cNvCxnSpPr>
            <p:nvPr/>
          </p:nvCxnSpPr>
          <p:spPr>
            <a:xfrm>
              <a:off x="3701397" y="4497944"/>
              <a:ext cx="976971" cy="609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23" idx="3"/>
              <a:endCxn id="130" idx="1"/>
            </p:cNvCxnSpPr>
            <p:nvPr/>
          </p:nvCxnSpPr>
          <p:spPr>
            <a:xfrm flipV="1">
              <a:off x="3701397" y="4107499"/>
              <a:ext cx="988601" cy="704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24" idx="3"/>
              <a:endCxn id="129" idx="1"/>
            </p:cNvCxnSpPr>
            <p:nvPr/>
          </p:nvCxnSpPr>
          <p:spPr>
            <a:xfrm>
              <a:off x="3701397" y="5050028"/>
              <a:ext cx="976971" cy="57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25" idx="3"/>
              <a:endCxn id="129" idx="1"/>
            </p:cNvCxnSpPr>
            <p:nvPr/>
          </p:nvCxnSpPr>
          <p:spPr>
            <a:xfrm flipV="1">
              <a:off x="3701397" y="5107803"/>
              <a:ext cx="976971" cy="1806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26" idx="3"/>
              <a:endCxn id="132" idx="1"/>
            </p:cNvCxnSpPr>
            <p:nvPr/>
          </p:nvCxnSpPr>
          <p:spPr>
            <a:xfrm>
              <a:off x="3701397" y="5526841"/>
              <a:ext cx="988601" cy="581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BE39F4-4778-4D4B-B458-0F7C44B06581}"/>
                </a:ext>
              </a:extLst>
            </p:cNvPr>
            <p:cNvSpPr txBox="1"/>
            <p:nvPr/>
          </p:nvSpPr>
          <p:spPr>
            <a:xfrm>
              <a:off x="3703635" y="2515997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(R0)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D6BCA1-1585-46C7-A535-8785E70BF199}"/>
                </a:ext>
              </a:extLst>
            </p:cNvPr>
            <p:cNvSpPr txBox="1"/>
            <p:nvPr/>
          </p:nvSpPr>
          <p:spPr>
            <a:xfrm>
              <a:off x="1749027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3B57C2E-2C0C-4D88-976A-8DF87E909011}"/>
                </a:ext>
              </a:extLst>
            </p:cNvPr>
            <p:cNvSpPr txBox="1"/>
            <p:nvPr/>
          </p:nvSpPr>
          <p:spPr>
            <a:xfrm>
              <a:off x="5607855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47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6F925F7-3424-42D8-AB8C-B0F9FF7B831E}"/>
              </a:ext>
            </a:extLst>
          </p:cNvPr>
          <p:cNvGrpSpPr/>
          <p:nvPr/>
        </p:nvGrpSpPr>
        <p:grpSpPr>
          <a:xfrm>
            <a:off x="436829" y="609036"/>
            <a:ext cx="10326749" cy="4909978"/>
            <a:chOff x="436829" y="609036"/>
            <a:chExt cx="10326749" cy="49099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BE9A13-9DAF-A84A-9B92-32C0235D5D10}"/>
                </a:ext>
              </a:extLst>
            </p:cNvPr>
            <p:cNvSpPr/>
            <p:nvPr/>
          </p:nvSpPr>
          <p:spPr>
            <a:xfrm>
              <a:off x="436829" y="3686674"/>
              <a:ext cx="627280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5CFD283-0EE9-C243-A561-ADED3A40AC00}"/>
                </a:ext>
              </a:extLst>
            </p:cNvPr>
            <p:cNvSpPr/>
            <p:nvPr/>
          </p:nvSpPr>
          <p:spPr>
            <a:xfrm>
              <a:off x="1064108" y="3686673"/>
              <a:ext cx="1797279" cy="91426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Item pools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Constraints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Cut scores</a:t>
              </a:r>
            </a:p>
          </p:txBody>
        </p:sp>
        <p:sp>
          <p:nvSpPr>
            <p:cNvPr id="6" name="Rectangle 17">
              <a:extLst>
                <a:ext uri="{FF2B5EF4-FFF2-40B4-BE49-F238E27FC236}">
                  <a16:creationId xmlns:a16="http://schemas.microsoft.com/office/drawing/2014/main" id="{09010B13-1115-4F4E-9558-27DDE8E5786A}"/>
                </a:ext>
              </a:extLst>
            </p:cNvPr>
            <p:cNvSpPr/>
            <p:nvPr/>
          </p:nvSpPr>
          <p:spPr>
            <a:xfrm>
              <a:off x="3322480" y="2763866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E3247DB0-9211-8C49-BAE8-BA712FAAB9D7}"/>
                </a:ext>
              </a:extLst>
            </p:cNvPr>
            <p:cNvSpPr/>
            <p:nvPr/>
          </p:nvSpPr>
          <p:spPr>
            <a:xfrm>
              <a:off x="3322480" y="3678127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94330560-7A29-CB4C-B18E-F824BCE0D469}"/>
                </a:ext>
              </a:extLst>
            </p:cNvPr>
            <p:cNvSpPr/>
            <p:nvPr/>
          </p:nvSpPr>
          <p:spPr>
            <a:xfrm>
              <a:off x="3322480" y="4592388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85D61606-5CC9-954A-BDEF-F4B7B283C188}"/>
                </a:ext>
              </a:extLst>
            </p:cNvPr>
            <p:cNvSpPr/>
            <p:nvPr/>
          </p:nvSpPr>
          <p:spPr>
            <a:xfrm>
              <a:off x="3322480" y="1849603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8C4D3ACC-1F39-CE49-9535-22E288531A95}"/>
                </a:ext>
              </a:extLst>
            </p:cNvPr>
            <p:cNvSpPr/>
            <p:nvPr/>
          </p:nvSpPr>
          <p:spPr>
            <a:xfrm>
              <a:off x="436829" y="4600934"/>
              <a:ext cx="627280" cy="9142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G-1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BCB4CD5F-6FBD-1641-A0B9-CB222AF5275E}"/>
                </a:ext>
              </a:extLst>
            </p:cNvPr>
            <p:cNvSpPr/>
            <p:nvPr/>
          </p:nvSpPr>
          <p:spPr>
            <a:xfrm>
              <a:off x="1064108" y="4604753"/>
              <a:ext cx="1797279" cy="91426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Item pools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Constraints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Cut scores</a:t>
              </a: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47D2760F-C79C-234D-976E-AED6B5CDE779}"/>
                </a:ext>
              </a:extLst>
            </p:cNvPr>
            <p:cNvSpPr/>
            <p:nvPr/>
          </p:nvSpPr>
          <p:spPr>
            <a:xfrm>
              <a:off x="436829" y="2776222"/>
              <a:ext cx="627280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G+1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9E07F0D8-8883-A949-A22A-E5E5943D0E92}"/>
                </a:ext>
              </a:extLst>
            </p:cNvPr>
            <p:cNvSpPr/>
            <p:nvPr/>
          </p:nvSpPr>
          <p:spPr>
            <a:xfrm>
              <a:off x="1064108" y="2776221"/>
              <a:ext cx="1797279" cy="91426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Item pools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Constraints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Cut scores</a:t>
              </a: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33BF87E8-5C89-9146-820A-8F4AF2B70E79}"/>
                </a:ext>
              </a:extLst>
            </p:cNvPr>
            <p:cNvSpPr/>
            <p:nvPr/>
          </p:nvSpPr>
          <p:spPr>
            <a:xfrm>
              <a:off x="436829" y="1861958"/>
              <a:ext cx="627279" cy="9142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G+2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BCD269F2-ABCE-A145-820E-CF90D5EFFB82}"/>
                </a:ext>
              </a:extLst>
            </p:cNvPr>
            <p:cNvSpPr/>
            <p:nvPr/>
          </p:nvSpPr>
          <p:spPr>
            <a:xfrm>
              <a:off x="1064108" y="1861957"/>
              <a:ext cx="1797279" cy="91426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Item pools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Constraints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Cut scores</a:t>
              </a:r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21A6C4F3-F568-724F-B02D-4447D6C1AA82}"/>
                </a:ext>
              </a:extLst>
            </p:cNvPr>
            <p:cNvSpPr/>
            <p:nvPr/>
          </p:nvSpPr>
          <p:spPr>
            <a:xfrm>
              <a:off x="4364999" y="2763866"/>
              <a:ext cx="627279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P2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BEC8AC9F-9F16-3B44-8846-D9742BAD72AE}"/>
                </a:ext>
              </a:extLst>
            </p:cNvPr>
            <p:cNvSpPr/>
            <p:nvPr/>
          </p:nvSpPr>
          <p:spPr>
            <a:xfrm>
              <a:off x="4364999" y="3678127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P2</a:t>
              </a:r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17182AC0-984E-1F40-B908-CA1DE8F9D282}"/>
                </a:ext>
              </a:extLst>
            </p:cNvPr>
            <p:cNvSpPr/>
            <p:nvPr/>
          </p:nvSpPr>
          <p:spPr>
            <a:xfrm>
              <a:off x="4364999" y="4592388"/>
              <a:ext cx="627279" cy="9142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id="{FD68ECF5-0D5C-4844-824A-EA2869F80598}"/>
                </a:ext>
              </a:extLst>
            </p:cNvPr>
            <p:cNvSpPr/>
            <p:nvPr/>
          </p:nvSpPr>
          <p:spPr>
            <a:xfrm>
              <a:off x="4364999" y="1849603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37">
              <a:extLst>
                <a:ext uri="{FF2B5EF4-FFF2-40B4-BE49-F238E27FC236}">
                  <a16:creationId xmlns:a16="http://schemas.microsoft.com/office/drawing/2014/main" id="{FAF8E952-FDE5-3348-8684-207A999FA9BD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>
              <a:off x="3949759" y="4135258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9">
              <a:extLst>
                <a:ext uri="{FF2B5EF4-FFF2-40B4-BE49-F238E27FC236}">
                  <a16:creationId xmlns:a16="http://schemas.microsoft.com/office/drawing/2014/main" id="{AF1D9FB9-8F1C-1F4F-948C-FBB0C6D6DBBE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>
            <a:xfrm flipV="1">
              <a:off x="3949759" y="3220997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41">
              <a:extLst>
                <a:ext uri="{FF2B5EF4-FFF2-40B4-BE49-F238E27FC236}">
                  <a16:creationId xmlns:a16="http://schemas.microsoft.com/office/drawing/2014/main" id="{9BDBE110-90CD-D142-82D1-82EB29CECBF7}"/>
                </a:ext>
              </a:extLst>
            </p:cNvPr>
            <p:cNvCxnSpPr>
              <a:stCxn id="7" idx="3"/>
              <a:endCxn id="18" idx="1"/>
            </p:cNvCxnSpPr>
            <p:nvPr/>
          </p:nvCxnSpPr>
          <p:spPr>
            <a:xfrm>
              <a:off x="3949759" y="4135258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55ED0A66-3DD4-A340-94AF-8A0E856E1E32}"/>
                </a:ext>
              </a:extLst>
            </p:cNvPr>
            <p:cNvSpPr/>
            <p:nvPr/>
          </p:nvSpPr>
          <p:spPr>
            <a:xfrm>
              <a:off x="6208130" y="2776221"/>
              <a:ext cx="627279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24" name="Rectangle 43">
              <a:extLst>
                <a:ext uri="{FF2B5EF4-FFF2-40B4-BE49-F238E27FC236}">
                  <a16:creationId xmlns:a16="http://schemas.microsoft.com/office/drawing/2014/main" id="{97E3A4AE-C5F3-064E-AC53-61BB395A9412}"/>
                </a:ext>
              </a:extLst>
            </p:cNvPr>
            <p:cNvSpPr/>
            <p:nvPr/>
          </p:nvSpPr>
          <p:spPr>
            <a:xfrm>
              <a:off x="6208130" y="3690482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D57DAD5C-44C6-454B-AEF3-1772197BBCB1}"/>
                </a:ext>
              </a:extLst>
            </p:cNvPr>
            <p:cNvSpPr/>
            <p:nvPr/>
          </p:nvSpPr>
          <p:spPr>
            <a:xfrm>
              <a:off x="6208130" y="4604743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45">
              <a:extLst>
                <a:ext uri="{FF2B5EF4-FFF2-40B4-BE49-F238E27FC236}">
                  <a16:creationId xmlns:a16="http://schemas.microsoft.com/office/drawing/2014/main" id="{E7AAACC2-2A42-A24B-9007-011810848E0F}"/>
                </a:ext>
              </a:extLst>
            </p:cNvPr>
            <p:cNvSpPr/>
            <p:nvPr/>
          </p:nvSpPr>
          <p:spPr>
            <a:xfrm>
              <a:off x="6208130" y="1861958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15E8449F-0CCA-B543-A64B-92EC52260C57}"/>
                </a:ext>
              </a:extLst>
            </p:cNvPr>
            <p:cNvSpPr/>
            <p:nvPr/>
          </p:nvSpPr>
          <p:spPr>
            <a:xfrm>
              <a:off x="7250649" y="2776221"/>
              <a:ext cx="627279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2D434D1A-8908-C84B-9BE0-924B974F49DC}"/>
                </a:ext>
              </a:extLst>
            </p:cNvPr>
            <p:cNvSpPr/>
            <p:nvPr/>
          </p:nvSpPr>
          <p:spPr>
            <a:xfrm>
              <a:off x="7250649" y="3690482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48">
              <a:extLst>
                <a:ext uri="{FF2B5EF4-FFF2-40B4-BE49-F238E27FC236}">
                  <a16:creationId xmlns:a16="http://schemas.microsoft.com/office/drawing/2014/main" id="{136CE5BA-3EF7-894E-AC7A-303C450A9CF7}"/>
                </a:ext>
              </a:extLst>
            </p:cNvPr>
            <p:cNvSpPr/>
            <p:nvPr/>
          </p:nvSpPr>
          <p:spPr>
            <a:xfrm>
              <a:off x="7250649" y="4604743"/>
              <a:ext cx="627279" cy="9142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P2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49">
              <a:extLst>
                <a:ext uri="{FF2B5EF4-FFF2-40B4-BE49-F238E27FC236}">
                  <a16:creationId xmlns:a16="http://schemas.microsoft.com/office/drawing/2014/main" id="{D19B4AAB-6033-FC41-A93F-92F50743F3FD}"/>
                </a:ext>
              </a:extLst>
            </p:cNvPr>
            <p:cNvSpPr/>
            <p:nvPr/>
          </p:nvSpPr>
          <p:spPr>
            <a:xfrm>
              <a:off x="7250649" y="1861958"/>
              <a:ext cx="627279" cy="9142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53">
              <a:extLst>
                <a:ext uri="{FF2B5EF4-FFF2-40B4-BE49-F238E27FC236}">
                  <a16:creationId xmlns:a16="http://schemas.microsoft.com/office/drawing/2014/main" id="{C3F76E97-74D2-6E48-A356-C0A60B80BE57}"/>
                </a:ext>
              </a:extLst>
            </p:cNvPr>
            <p:cNvSpPr/>
            <p:nvPr/>
          </p:nvSpPr>
          <p:spPr>
            <a:xfrm>
              <a:off x="9093780" y="2763866"/>
              <a:ext cx="627279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54">
              <a:extLst>
                <a:ext uri="{FF2B5EF4-FFF2-40B4-BE49-F238E27FC236}">
                  <a16:creationId xmlns:a16="http://schemas.microsoft.com/office/drawing/2014/main" id="{B2B87D19-9216-394E-AEC1-3E657485527C}"/>
                </a:ext>
              </a:extLst>
            </p:cNvPr>
            <p:cNvSpPr/>
            <p:nvPr/>
          </p:nvSpPr>
          <p:spPr>
            <a:xfrm>
              <a:off x="9093780" y="3678127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55">
              <a:extLst>
                <a:ext uri="{FF2B5EF4-FFF2-40B4-BE49-F238E27FC236}">
                  <a16:creationId xmlns:a16="http://schemas.microsoft.com/office/drawing/2014/main" id="{A468386E-C1DE-344E-98A9-70D8504B5958}"/>
                </a:ext>
              </a:extLst>
            </p:cNvPr>
            <p:cNvSpPr/>
            <p:nvPr/>
          </p:nvSpPr>
          <p:spPr>
            <a:xfrm>
              <a:off x="9093780" y="4592388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69F61614-CE13-4E49-9EE5-54D8480E088A}"/>
                </a:ext>
              </a:extLst>
            </p:cNvPr>
            <p:cNvSpPr/>
            <p:nvPr/>
          </p:nvSpPr>
          <p:spPr>
            <a:xfrm>
              <a:off x="9093780" y="1849603"/>
              <a:ext cx="627279" cy="9142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A56F8476-FE2F-6D47-BC20-94ACB6BAD458}"/>
                </a:ext>
              </a:extLst>
            </p:cNvPr>
            <p:cNvSpPr/>
            <p:nvPr/>
          </p:nvSpPr>
          <p:spPr>
            <a:xfrm>
              <a:off x="10136299" y="2763866"/>
              <a:ext cx="627279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132FED9D-83AA-8C40-B864-2514BE5CAD6F}"/>
                </a:ext>
              </a:extLst>
            </p:cNvPr>
            <p:cNvSpPr/>
            <p:nvPr/>
          </p:nvSpPr>
          <p:spPr>
            <a:xfrm>
              <a:off x="10136299" y="3678127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17CF7B14-2500-5E4C-BD6E-962B27F13CD8}"/>
                </a:ext>
              </a:extLst>
            </p:cNvPr>
            <p:cNvSpPr/>
            <p:nvPr/>
          </p:nvSpPr>
          <p:spPr>
            <a:xfrm>
              <a:off x="10136299" y="4592388"/>
              <a:ext cx="627279" cy="9142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P2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60">
              <a:extLst>
                <a:ext uri="{FF2B5EF4-FFF2-40B4-BE49-F238E27FC236}">
                  <a16:creationId xmlns:a16="http://schemas.microsoft.com/office/drawing/2014/main" id="{7F081A0F-C857-1D44-AB24-6B396229EBD1}"/>
                </a:ext>
              </a:extLst>
            </p:cNvPr>
            <p:cNvSpPr/>
            <p:nvPr/>
          </p:nvSpPr>
          <p:spPr>
            <a:xfrm>
              <a:off x="10136299" y="1849603"/>
              <a:ext cx="627279" cy="9142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62">
              <a:extLst>
                <a:ext uri="{FF2B5EF4-FFF2-40B4-BE49-F238E27FC236}">
                  <a16:creationId xmlns:a16="http://schemas.microsoft.com/office/drawing/2014/main" id="{CF27A198-30BF-8E46-A1C4-E1AB901785F2}"/>
                </a:ext>
              </a:extLst>
            </p:cNvPr>
            <p:cNvCxnSpPr>
              <a:stCxn id="16" idx="3"/>
              <a:endCxn id="23" idx="1"/>
            </p:cNvCxnSpPr>
            <p:nvPr/>
          </p:nvCxnSpPr>
          <p:spPr>
            <a:xfrm>
              <a:off x="4992278" y="3220997"/>
              <a:ext cx="1215852" cy="12355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64">
              <a:extLst>
                <a:ext uri="{FF2B5EF4-FFF2-40B4-BE49-F238E27FC236}">
                  <a16:creationId xmlns:a16="http://schemas.microsoft.com/office/drawing/2014/main" id="{BCD1F159-A2A7-B94C-BE98-CBB85A15A272}"/>
                </a:ext>
              </a:extLst>
            </p:cNvPr>
            <p:cNvCxnSpPr>
              <a:stCxn id="16" idx="3"/>
              <a:endCxn id="24" idx="1"/>
            </p:cNvCxnSpPr>
            <p:nvPr/>
          </p:nvCxnSpPr>
          <p:spPr>
            <a:xfrm>
              <a:off x="4992278" y="3220997"/>
              <a:ext cx="1215852" cy="926616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66">
              <a:extLst>
                <a:ext uri="{FF2B5EF4-FFF2-40B4-BE49-F238E27FC236}">
                  <a16:creationId xmlns:a16="http://schemas.microsoft.com/office/drawing/2014/main" id="{BC95473B-CEE6-EA4E-867E-4731FD6F266E}"/>
                </a:ext>
              </a:extLst>
            </p:cNvPr>
            <p:cNvCxnSpPr>
              <a:stCxn id="17" idx="3"/>
              <a:endCxn id="24" idx="1"/>
            </p:cNvCxnSpPr>
            <p:nvPr/>
          </p:nvCxnSpPr>
          <p:spPr>
            <a:xfrm>
              <a:off x="4992278" y="4135258"/>
              <a:ext cx="1215852" cy="12355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68">
              <a:extLst>
                <a:ext uri="{FF2B5EF4-FFF2-40B4-BE49-F238E27FC236}">
                  <a16:creationId xmlns:a16="http://schemas.microsoft.com/office/drawing/2014/main" id="{8078B95D-7D90-4D42-92CA-9CC7E6383CAC}"/>
                </a:ext>
              </a:extLst>
            </p:cNvPr>
            <p:cNvCxnSpPr>
              <a:stCxn id="18" idx="3"/>
              <a:endCxn id="24" idx="1"/>
            </p:cNvCxnSpPr>
            <p:nvPr/>
          </p:nvCxnSpPr>
          <p:spPr>
            <a:xfrm flipV="1">
              <a:off x="4992278" y="4147613"/>
              <a:ext cx="1215852" cy="901906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70">
              <a:extLst>
                <a:ext uri="{FF2B5EF4-FFF2-40B4-BE49-F238E27FC236}">
                  <a16:creationId xmlns:a16="http://schemas.microsoft.com/office/drawing/2014/main" id="{72F86668-D555-1242-9DA3-9C6FB2ED1E7F}"/>
                </a:ext>
              </a:extLst>
            </p:cNvPr>
            <p:cNvCxnSpPr>
              <a:stCxn id="23" idx="3"/>
              <a:endCxn id="30" idx="1"/>
            </p:cNvCxnSpPr>
            <p:nvPr/>
          </p:nvCxnSpPr>
          <p:spPr>
            <a:xfrm flipV="1">
              <a:off x="6835409" y="2319089"/>
              <a:ext cx="415240" cy="914263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72">
              <a:extLst>
                <a:ext uri="{FF2B5EF4-FFF2-40B4-BE49-F238E27FC236}">
                  <a16:creationId xmlns:a16="http://schemas.microsoft.com/office/drawing/2014/main" id="{D4D9F59D-24FA-D74A-BB53-A7F969C422E1}"/>
                </a:ext>
              </a:extLst>
            </p:cNvPr>
            <p:cNvCxnSpPr>
              <a:stCxn id="23" idx="3"/>
              <a:endCxn id="27" idx="1"/>
            </p:cNvCxnSpPr>
            <p:nvPr/>
          </p:nvCxnSpPr>
          <p:spPr>
            <a:xfrm>
              <a:off x="6835409" y="3233352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74">
              <a:extLst>
                <a:ext uri="{FF2B5EF4-FFF2-40B4-BE49-F238E27FC236}">
                  <a16:creationId xmlns:a16="http://schemas.microsoft.com/office/drawing/2014/main" id="{2A687391-AF56-EE48-99A1-A0AC8F6F78FF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>
              <a:off x="6835409" y="3233352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76">
              <a:extLst>
                <a:ext uri="{FF2B5EF4-FFF2-40B4-BE49-F238E27FC236}">
                  <a16:creationId xmlns:a16="http://schemas.microsoft.com/office/drawing/2014/main" id="{CEC8F2C7-56EF-C14D-8F8A-A75607B8F78C}"/>
                </a:ext>
              </a:extLst>
            </p:cNvPr>
            <p:cNvCxnSpPr>
              <a:stCxn id="24" idx="3"/>
              <a:endCxn id="27" idx="1"/>
            </p:cNvCxnSpPr>
            <p:nvPr/>
          </p:nvCxnSpPr>
          <p:spPr>
            <a:xfrm flipV="1">
              <a:off x="6835409" y="3233352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78">
              <a:extLst>
                <a:ext uri="{FF2B5EF4-FFF2-40B4-BE49-F238E27FC236}">
                  <a16:creationId xmlns:a16="http://schemas.microsoft.com/office/drawing/2014/main" id="{EF6B83C3-5E19-7543-993D-1B58645357E4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6835409" y="4147613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80">
              <a:extLst>
                <a:ext uri="{FF2B5EF4-FFF2-40B4-BE49-F238E27FC236}">
                  <a16:creationId xmlns:a16="http://schemas.microsoft.com/office/drawing/2014/main" id="{4CBE47E6-2489-0144-ACDD-79A50CC93B1C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 flipV="1">
              <a:off x="7877928" y="2306734"/>
              <a:ext cx="1215852" cy="12355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82">
              <a:extLst>
                <a:ext uri="{FF2B5EF4-FFF2-40B4-BE49-F238E27FC236}">
                  <a16:creationId xmlns:a16="http://schemas.microsoft.com/office/drawing/2014/main" id="{C10D2253-0B2D-F745-A1FA-5C4482E6A8E3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7877928" y="2319089"/>
              <a:ext cx="1215852" cy="901908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84">
              <a:extLst>
                <a:ext uri="{FF2B5EF4-FFF2-40B4-BE49-F238E27FC236}">
                  <a16:creationId xmlns:a16="http://schemas.microsoft.com/office/drawing/2014/main" id="{BE2E597E-B1D4-B341-B913-58969503967F}"/>
                </a:ext>
              </a:extLst>
            </p:cNvPr>
            <p:cNvCxnSpPr>
              <a:stCxn id="27" idx="3"/>
              <a:endCxn id="31" idx="1"/>
            </p:cNvCxnSpPr>
            <p:nvPr/>
          </p:nvCxnSpPr>
          <p:spPr>
            <a:xfrm flipV="1">
              <a:off x="7877928" y="3220997"/>
              <a:ext cx="1215852" cy="12355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86">
              <a:extLst>
                <a:ext uri="{FF2B5EF4-FFF2-40B4-BE49-F238E27FC236}">
                  <a16:creationId xmlns:a16="http://schemas.microsoft.com/office/drawing/2014/main" id="{42D610B9-2CE8-DC4E-BBC0-AC128C6677BF}"/>
                </a:ext>
              </a:extLst>
            </p:cNvPr>
            <p:cNvCxnSpPr>
              <a:stCxn id="27" idx="3"/>
              <a:endCxn id="32" idx="1"/>
            </p:cNvCxnSpPr>
            <p:nvPr/>
          </p:nvCxnSpPr>
          <p:spPr>
            <a:xfrm>
              <a:off x="7877928" y="3233352"/>
              <a:ext cx="1215852" cy="901906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88">
              <a:extLst>
                <a:ext uri="{FF2B5EF4-FFF2-40B4-BE49-F238E27FC236}">
                  <a16:creationId xmlns:a16="http://schemas.microsoft.com/office/drawing/2014/main" id="{4B4B710F-BB41-734F-B908-458BA13650F9}"/>
                </a:ext>
              </a:extLst>
            </p:cNvPr>
            <p:cNvCxnSpPr>
              <a:stCxn id="28" idx="3"/>
              <a:endCxn id="32" idx="1"/>
            </p:cNvCxnSpPr>
            <p:nvPr/>
          </p:nvCxnSpPr>
          <p:spPr>
            <a:xfrm flipV="1">
              <a:off x="7877928" y="4135258"/>
              <a:ext cx="1215852" cy="12355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90">
              <a:extLst>
                <a:ext uri="{FF2B5EF4-FFF2-40B4-BE49-F238E27FC236}">
                  <a16:creationId xmlns:a16="http://schemas.microsoft.com/office/drawing/2014/main" id="{5578EBB8-6E0C-2F49-BD72-F850A6971315}"/>
                </a:ext>
              </a:extLst>
            </p:cNvPr>
            <p:cNvCxnSpPr>
              <a:stCxn id="29" idx="3"/>
              <a:endCxn id="32" idx="1"/>
            </p:cNvCxnSpPr>
            <p:nvPr/>
          </p:nvCxnSpPr>
          <p:spPr>
            <a:xfrm flipV="1">
              <a:off x="7877928" y="4135258"/>
              <a:ext cx="1215852" cy="926616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92">
              <a:extLst>
                <a:ext uri="{FF2B5EF4-FFF2-40B4-BE49-F238E27FC236}">
                  <a16:creationId xmlns:a16="http://schemas.microsoft.com/office/drawing/2014/main" id="{A6E9829F-B628-F64A-ACE2-3B59FAAC7343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861387" y="4135258"/>
              <a:ext cx="461093" cy="8546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94">
              <a:extLst>
                <a:ext uri="{FF2B5EF4-FFF2-40B4-BE49-F238E27FC236}">
                  <a16:creationId xmlns:a16="http://schemas.microsoft.com/office/drawing/2014/main" id="{4668EEDE-DF11-6B41-AA00-0FE30E61F57C}"/>
                </a:ext>
              </a:extLst>
            </p:cNvPr>
            <p:cNvCxnSpPr>
              <a:stCxn id="34" idx="3"/>
              <a:endCxn id="38" idx="1"/>
            </p:cNvCxnSpPr>
            <p:nvPr/>
          </p:nvCxnSpPr>
          <p:spPr>
            <a:xfrm>
              <a:off x="9721059" y="2306734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96">
              <a:extLst>
                <a:ext uri="{FF2B5EF4-FFF2-40B4-BE49-F238E27FC236}">
                  <a16:creationId xmlns:a16="http://schemas.microsoft.com/office/drawing/2014/main" id="{C266309C-6E60-8245-AFC9-F32DA5870525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9721059" y="2306734"/>
              <a:ext cx="415240" cy="914263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98">
              <a:extLst>
                <a:ext uri="{FF2B5EF4-FFF2-40B4-BE49-F238E27FC236}">
                  <a16:creationId xmlns:a16="http://schemas.microsoft.com/office/drawing/2014/main" id="{F9FFD9D7-6611-064D-90E4-0803ADF2A8B4}"/>
                </a:ext>
              </a:extLst>
            </p:cNvPr>
            <p:cNvCxnSpPr>
              <a:stCxn id="31" idx="3"/>
              <a:endCxn id="35" idx="1"/>
            </p:cNvCxnSpPr>
            <p:nvPr/>
          </p:nvCxnSpPr>
          <p:spPr>
            <a:xfrm>
              <a:off x="9721059" y="3220997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00">
              <a:extLst>
                <a:ext uri="{FF2B5EF4-FFF2-40B4-BE49-F238E27FC236}">
                  <a16:creationId xmlns:a16="http://schemas.microsoft.com/office/drawing/2014/main" id="{AA58C961-0E08-CE43-8DC0-C91F92F03BA4}"/>
                </a:ext>
              </a:extLst>
            </p:cNvPr>
            <p:cNvCxnSpPr>
              <a:stCxn id="31" idx="3"/>
              <a:endCxn id="38" idx="1"/>
            </p:cNvCxnSpPr>
            <p:nvPr/>
          </p:nvCxnSpPr>
          <p:spPr>
            <a:xfrm flipV="1">
              <a:off x="9721059" y="2306734"/>
              <a:ext cx="415240" cy="914263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02">
              <a:extLst>
                <a:ext uri="{FF2B5EF4-FFF2-40B4-BE49-F238E27FC236}">
                  <a16:creationId xmlns:a16="http://schemas.microsoft.com/office/drawing/2014/main" id="{5F543AC9-D674-124D-9F3D-6796CB7F1944}"/>
                </a:ext>
              </a:extLst>
            </p:cNvPr>
            <p:cNvCxnSpPr>
              <a:stCxn id="32" idx="3"/>
              <a:endCxn id="36" idx="1"/>
            </p:cNvCxnSpPr>
            <p:nvPr/>
          </p:nvCxnSpPr>
          <p:spPr>
            <a:xfrm>
              <a:off x="9721059" y="4135258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04">
              <a:extLst>
                <a:ext uri="{FF2B5EF4-FFF2-40B4-BE49-F238E27FC236}">
                  <a16:creationId xmlns:a16="http://schemas.microsoft.com/office/drawing/2014/main" id="{01F89C4C-BED2-104D-9488-69471C8A5199}"/>
                </a:ext>
              </a:extLst>
            </p:cNvPr>
            <p:cNvCxnSpPr>
              <a:stCxn id="32" idx="3"/>
              <a:endCxn id="35" idx="1"/>
            </p:cNvCxnSpPr>
            <p:nvPr/>
          </p:nvCxnSpPr>
          <p:spPr>
            <a:xfrm flipV="1">
              <a:off x="9721059" y="3220997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06">
              <a:extLst>
                <a:ext uri="{FF2B5EF4-FFF2-40B4-BE49-F238E27FC236}">
                  <a16:creationId xmlns:a16="http://schemas.microsoft.com/office/drawing/2014/main" id="{2B2588B9-B078-204C-BCA3-4FB19B75DD6B}"/>
                </a:ext>
              </a:extLst>
            </p:cNvPr>
            <p:cNvCxnSpPr>
              <a:stCxn id="32" idx="3"/>
              <a:endCxn id="37" idx="1"/>
            </p:cNvCxnSpPr>
            <p:nvPr/>
          </p:nvCxnSpPr>
          <p:spPr>
            <a:xfrm>
              <a:off x="9721059" y="4135258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107">
              <a:extLst>
                <a:ext uri="{FF2B5EF4-FFF2-40B4-BE49-F238E27FC236}">
                  <a16:creationId xmlns:a16="http://schemas.microsoft.com/office/drawing/2014/main" id="{2EC16C27-DB1A-8E4F-99C3-8C26A2CAB02E}"/>
                </a:ext>
              </a:extLst>
            </p:cNvPr>
            <p:cNvSpPr/>
            <p:nvPr/>
          </p:nvSpPr>
          <p:spPr>
            <a:xfrm>
              <a:off x="3322479" y="609038"/>
              <a:ext cx="1669799" cy="914261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Fall</a:t>
              </a:r>
            </a:p>
          </p:txBody>
        </p:sp>
        <p:sp>
          <p:nvSpPr>
            <p:cNvPr id="63" name="Rectangle 108">
              <a:extLst>
                <a:ext uri="{FF2B5EF4-FFF2-40B4-BE49-F238E27FC236}">
                  <a16:creationId xmlns:a16="http://schemas.microsoft.com/office/drawing/2014/main" id="{22064A64-0598-2B44-A2C6-8D6871765A86}"/>
                </a:ext>
              </a:extLst>
            </p:cNvPr>
            <p:cNvSpPr/>
            <p:nvPr/>
          </p:nvSpPr>
          <p:spPr>
            <a:xfrm>
              <a:off x="6208129" y="609037"/>
              <a:ext cx="1669799" cy="914261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Winter</a:t>
              </a:r>
            </a:p>
          </p:txBody>
        </p:sp>
        <p:sp>
          <p:nvSpPr>
            <p:cNvPr id="64" name="Rectangle 109">
              <a:extLst>
                <a:ext uri="{FF2B5EF4-FFF2-40B4-BE49-F238E27FC236}">
                  <a16:creationId xmlns:a16="http://schemas.microsoft.com/office/drawing/2014/main" id="{7B4C2FDD-31B7-D944-9C95-CF4377B455FC}"/>
                </a:ext>
              </a:extLst>
            </p:cNvPr>
            <p:cNvSpPr/>
            <p:nvPr/>
          </p:nvSpPr>
          <p:spPr>
            <a:xfrm>
              <a:off x="9093779" y="609036"/>
              <a:ext cx="1669799" cy="914261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Spring</a:t>
              </a:r>
            </a:p>
          </p:txBody>
        </p:sp>
        <p:cxnSp>
          <p:nvCxnSpPr>
            <p:cNvPr id="65" name="Straight Arrow Connector 111">
              <a:extLst>
                <a:ext uri="{FF2B5EF4-FFF2-40B4-BE49-F238E27FC236}">
                  <a16:creationId xmlns:a16="http://schemas.microsoft.com/office/drawing/2014/main" id="{09B1E16B-82D8-F14A-9789-52FA81EFCCEF}"/>
                </a:ext>
              </a:extLst>
            </p:cNvPr>
            <p:cNvCxnSpPr>
              <a:stCxn id="24" idx="3"/>
              <a:endCxn id="28" idx="1"/>
            </p:cNvCxnSpPr>
            <p:nvPr/>
          </p:nvCxnSpPr>
          <p:spPr>
            <a:xfrm>
              <a:off x="6835409" y="4147613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14">
              <a:extLst>
                <a:ext uri="{FF2B5EF4-FFF2-40B4-BE49-F238E27FC236}">
                  <a16:creationId xmlns:a16="http://schemas.microsoft.com/office/drawing/2014/main" id="{0D7E84F4-0F48-184D-987A-BAE013D8145E}"/>
                </a:ext>
              </a:extLst>
            </p:cNvPr>
            <p:cNvCxnSpPr>
              <a:stCxn id="31" idx="3"/>
              <a:endCxn id="36" idx="1"/>
            </p:cNvCxnSpPr>
            <p:nvPr/>
          </p:nvCxnSpPr>
          <p:spPr>
            <a:xfrm>
              <a:off x="9721059" y="3220997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16">
              <a:extLst>
                <a:ext uri="{FF2B5EF4-FFF2-40B4-BE49-F238E27FC236}">
                  <a16:creationId xmlns:a16="http://schemas.microsoft.com/office/drawing/2014/main" id="{844FC7EB-1086-2F4A-B027-6E91106564E6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 flipV="1">
              <a:off x="4992278" y="3233352"/>
              <a:ext cx="1215852" cy="901906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18">
              <a:extLst>
                <a:ext uri="{FF2B5EF4-FFF2-40B4-BE49-F238E27FC236}">
                  <a16:creationId xmlns:a16="http://schemas.microsoft.com/office/drawing/2014/main" id="{F738A317-0C4C-F141-B4B4-82C4C74E4549}"/>
                </a:ext>
              </a:extLst>
            </p:cNvPr>
            <p:cNvCxnSpPr>
              <a:stCxn id="28" idx="3"/>
              <a:endCxn id="31" idx="1"/>
            </p:cNvCxnSpPr>
            <p:nvPr/>
          </p:nvCxnSpPr>
          <p:spPr>
            <a:xfrm flipV="1">
              <a:off x="7877928" y="3220997"/>
              <a:ext cx="1215852" cy="926616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20">
              <a:extLst>
                <a:ext uri="{FF2B5EF4-FFF2-40B4-BE49-F238E27FC236}">
                  <a16:creationId xmlns:a16="http://schemas.microsoft.com/office/drawing/2014/main" id="{458C8A20-BDFF-7245-8405-E6A9E9CB90CC}"/>
                </a:ext>
              </a:extLst>
            </p:cNvPr>
            <p:cNvCxnSpPr>
              <a:stCxn id="27" idx="3"/>
              <a:endCxn id="34" idx="1"/>
            </p:cNvCxnSpPr>
            <p:nvPr/>
          </p:nvCxnSpPr>
          <p:spPr>
            <a:xfrm flipV="1">
              <a:off x="7877928" y="2306734"/>
              <a:ext cx="1215852" cy="926618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37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297</Words>
  <Application>Microsoft Macintosh PowerPoint</Application>
  <PresentationFormat>Widescreen</PresentationFormat>
  <Paragraphs>168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Seung W</dc:creator>
  <cp:lastModifiedBy>Lim, Sangdon</cp:lastModifiedBy>
  <cp:revision>54</cp:revision>
  <dcterms:created xsi:type="dcterms:W3CDTF">2020-07-19T23:02:43Z</dcterms:created>
  <dcterms:modified xsi:type="dcterms:W3CDTF">2021-04-15T18:02:59Z</dcterms:modified>
</cp:coreProperties>
</file>