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(Intercept)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324.082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278.515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(27.433)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(55.415)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-8.830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-9.985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(1.310)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(1.792)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(20.198)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Num.Obs.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R2 Adj.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336.9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337.9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Log.Lik.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-165.428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-164.940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45.460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vincent</cp:lastModifiedBy>
  <cp:revision>3</cp:revision>
  <dcterms:created xsi:type="dcterms:W3CDTF">2017-02-13T16:18:36Z</dcterms:created>
  <dcterms:modified xsi:type="dcterms:W3CDTF">2021-09-26T14:20:07Z</dcterms:modified>
  <cp:category/>
</cp:coreProperties>
</file>