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9" autoAdjust="0"/>
    <p:restoredTop sz="94660"/>
  </p:normalViewPr>
  <p:slideViewPr>
    <p:cSldViewPr>
      <p:cViewPr varScale="1">
        <p:scale>
          <a:sx n="78" d="100"/>
          <a:sy n="78" d="100"/>
        </p:scale>
        <p:origin x="-22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numRef>
              <c:f>Feuil1!$A$2:$A$6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numRef>
              <c:f>Feuil1!$A$2:$A$6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Feuil1!$C$2:$C$6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129434168"/>
        <c:axId val="-2086481976"/>
      </c:areaChart>
      <c:dateAx>
        <c:axId val="212943416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086481976"/>
        <c:crosses val="autoZero"/>
        <c:auto val="1"/>
        <c:lblOffset val="100"/>
        <c:baseTimeUnit val="months"/>
      </c:dateAx>
      <c:valAx>
        <c:axId val="-2086481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943416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8800568"/>
        <c:axId val="2128806280"/>
      </c:barChart>
      <c:catAx>
        <c:axId val="21288005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8806280"/>
        <c:crosses val="autoZero"/>
        <c:auto val="1"/>
        <c:lblAlgn val="ctr"/>
        <c:lblOffset val="100"/>
        <c:noMultiLvlLbl val="0"/>
      </c:catAx>
      <c:valAx>
        <c:axId val="2128806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8800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78865752"/>
        <c:axId val="-2079175400"/>
      </c:lineChart>
      <c:catAx>
        <c:axId val="-20788657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9175400"/>
        <c:crosses val="autoZero"/>
        <c:auto val="1"/>
        <c:lblAlgn val="ctr"/>
        <c:lblOffset val="100"/>
        <c:noMultiLvlLbl val="0"/>
      </c:catAx>
      <c:valAx>
        <c:axId val="-2079175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865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99195352"/>
        <c:axId val="-2087606008"/>
      </c:lineChart>
      <c:catAx>
        <c:axId val="-20991953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7606008"/>
        <c:crosses val="autoZero"/>
        <c:auto val="1"/>
        <c:lblAlgn val="ctr"/>
        <c:lblOffset val="100"/>
        <c:noMultiLvlLbl val="0"/>
      </c:catAx>
      <c:valAx>
        <c:axId val="-2087606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9195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78298504"/>
        <c:axId val="-2078295448"/>
      </c:lineChart>
      <c:catAx>
        <c:axId val="-20782985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8295448"/>
        <c:crosses val="autoZero"/>
        <c:auto val="1"/>
        <c:lblAlgn val="ctr"/>
        <c:lblOffset val="100"/>
        <c:noMultiLvlLbl val="0"/>
      </c:catAx>
      <c:valAx>
        <c:axId val="-2078295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298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78310328"/>
        <c:axId val="-2078307272"/>
      </c:lineChart>
      <c:catAx>
        <c:axId val="-207831032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8307272"/>
        <c:crosses val="autoZero"/>
        <c:auto val="1"/>
        <c:lblAlgn val="ctr"/>
        <c:lblOffset val="100"/>
        <c:noMultiLvlLbl val="0"/>
      </c:catAx>
      <c:valAx>
        <c:axId val="-2078307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8310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83599368"/>
        <c:axId val="-2083602936"/>
      </c:lineChart>
      <c:catAx>
        <c:axId val="-20835993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3602936"/>
        <c:crosses val="autoZero"/>
        <c:auto val="1"/>
        <c:lblAlgn val="ctr"/>
        <c:lblOffset val="100"/>
        <c:noMultiLvlLbl val="0"/>
      </c:catAx>
      <c:valAx>
        <c:axId val="-2083602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599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Feuil1!$C$2:$C$6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7639768"/>
        <c:axId val="-2077429656"/>
      </c:areaChart>
      <c:dateAx>
        <c:axId val="-207763976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077429656"/>
        <c:crosses val="autoZero"/>
        <c:auto val="1"/>
        <c:lblOffset val="100"/>
        <c:baseTimeUnit val="months"/>
      </c:dateAx>
      <c:valAx>
        <c:axId val="-2077429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763976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Feuil1!$A$2:$A$6</c:f>
              <c:numCache>
                <c:formatCode>m/d/yy</c:formatCode>
                <c:ptCount val="5"/>
                <c:pt idx="0">
                  <c:v>37377.0</c:v>
                </c:pt>
                <c:pt idx="1">
                  <c:v>37408.0</c:v>
                </c:pt>
                <c:pt idx="2">
                  <c:v>37438.0</c:v>
                </c:pt>
                <c:pt idx="3">
                  <c:v>37469.0</c:v>
                </c:pt>
                <c:pt idx="4">
                  <c:v>37500.0</c:v>
                </c:pt>
              </c:numCache>
            </c:numRef>
          </c:cat>
          <c:val>
            <c:numRef>
              <c:f>Feuil1!$C$2:$C$6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9467688"/>
        <c:axId val="-2099934584"/>
      </c:areaChart>
      <c:dateAx>
        <c:axId val="-209946768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099934584"/>
        <c:crosses val="autoZero"/>
        <c:auto val="1"/>
        <c:lblOffset val="100"/>
        <c:baseTimeUnit val="months"/>
      </c:dateAx>
      <c:valAx>
        <c:axId val="-20999345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9946768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100112152"/>
        <c:axId val="-2100206360"/>
      </c:barChart>
      <c:catAx>
        <c:axId val="-21001121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0206360"/>
        <c:crosses val="autoZero"/>
        <c:auto val="1"/>
        <c:lblAlgn val="ctr"/>
        <c:lblOffset val="100"/>
        <c:noMultiLvlLbl val="0"/>
      </c:catAx>
      <c:valAx>
        <c:axId val="-2100206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0112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76742888"/>
        <c:axId val="-2076739832"/>
      </c:barChart>
      <c:catAx>
        <c:axId val="-20767428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6739832"/>
        <c:crosses val="autoZero"/>
        <c:auto val="1"/>
        <c:lblAlgn val="ctr"/>
        <c:lblOffset val="100"/>
        <c:noMultiLvlLbl val="0"/>
      </c:catAx>
      <c:valAx>
        <c:axId val="-2076739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6742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076513032"/>
        <c:axId val="-2076655768"/>
      </c:barChart>
      <c:catAx>
        <c:axId val="-20765130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6655768"/>
        <c:crosses val="autoZero"/>
        <c:auto val="1"/>
        <c:lblAlgn val="ctr"/>
        <c:lblOffset val="100"/>
        <c:noMultiLvlLbl val="0"/>
      </c:catAx>
      <c:valAx>
        <c:axId val="-2076655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6513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83633032"/>
        <c:axId val="-2086461624"/>
      </c:barChart>
      <c:catAx>
        <c:axId val="-20836330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6461624"/>
        <c:crosses val="autoZero"/>
        <c:auto val="1"/>
        <c:lblAlgn val="ctr"/>
        <c:lblOffset val="100"/>
        <c:noMultiLvlLbl val="0"/>
      </c:catAx>
      <c:valAx>
        <c:axId val="-2086461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633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84421512"/>
        <c:axId val="-2084033224"/>
      </c:barChart>
      <c:catAx>
        <c:axId val="-20844215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4033224"/>
        <c:crosses val="autoZero"/>
        <c:auto val="1"/>
        <c:lblAlgn val="ctr"/>
        <c:lblOffset val="100"/>
        <c:noMultiLvlLbl val="0"/>
      </c:catAx>
      <c:valAx>
        <c:axId val="-2084033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4421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83897368"/>
        <c:axId val="2103896552"/>
      </c:barChart>
      <c:catAx>
        <c:axId val="-20838973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03896552"/>
        <c:crosses val="autoZero"/>
        <c:auto val="1"/>
        <c:lblAlgn val="ctr"/>
        <c:lblOffset val="100"/>
        <c:noMultiLvlLbl val="0"/>
      </c:catAx>
      <c:valAx>
        <c:axId val="2103896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3897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08/12/17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08/12/17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08/12/17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08/12/17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>
            <p:extLst>
              <p:ext uri="{D42A27DB-BD31-4B8C-83A1-F6EECF244321}">
                <p14:modId xmlns:p14="http://schemas.microsoft.com/office/powerpoint/2010/main" val="2888234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1846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616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6793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59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3574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640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7295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121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3939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6018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30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>
            <p:extLst>
              <p:ext uri="{D42A27DB-BD31-4B8C-83A1-F6EECF244321}">
                <p14:modId xmlns:p14="http://schemas.microsoft.com/office/powerpoint/2010/main" val="14865665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881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>
            <p:extLst>
              <p:ext uri="{D42A27DB-BD31-4B8C-83A1-F6EECF244321}">
                <p14:modId xmlns:p14="http://schemas.microsoft.com/office/powerpoint/2010/main" val="373310108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50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4375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337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338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83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31965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702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1551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857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992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015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0402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8603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Macintosh PowerPoint</Application>
  <PresentationFormat>Présentation à l'écran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/>
  <cp:lastModifiedBy>David Gohel</cp:lastModifiedBy>
  <cp:revision>13</cp:revision>
  <dcterms:created xsi:type="dcterms:W3CDTF">2017-02-13T16:18:36Z</dcterms:created>
  <dcterms:modified xsi:type="dcterms:W3CDTF">2017-12-08T22:18:26Z</dcterms:modified>
  <cp:category/>
</cp:coreProperties>
</file>