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78bbd65c.xml" ContentType="application/vnd.openxmlformats-officedocument.drawingml.chart+xml"/>
  <Override PartName="/ppt/slides/slide2.xml" ContentType="application/vnd.openxmlformats-officedocument.presentationml.slide+xml"/>
  <Override PartName="/ppt/charts/chart79047893acf.xml" ContentType="application/vnd.openxmlformats-officedocument.drawingml.chart+xml"/>
  <Override PartName="/ppt/slides/slide3.xml" ContentType="application/vnd.openxmlformats-officedocument.presentationml.slide+xml"/>
  <Override PartName="/ppt/charts/chart790326b30c3.xml" ContentType="application/vnd.openxmlformats-officedocument.drawingml.chart+xml"/>
  <Override PartName="/ppt/slides/slide4.xml" ContentType="application/vnd.openxmlformats-officedocument.presentationml.slide+xml"/>
  <Override PartName="/ppt/charts/chart7901d4d26b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7901d4d26b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3428c768.xlsx"/></Relationships>
</file>

<file path=ppt/charts/_rels/chart790326b30c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1b4e6c11.xlsx"/></Relationships>
</file>

<file path=ppt/charts/_rels/chart79047893ac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27410ba.xlsx"/></Relationships>
</file>

<file path=ppt/charts/_rels/chart79078bbd65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73f66ff0.xlsx"/></Relationships>
</file>

<file path=ppt/charts/chart7901d4d26b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90326b30c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9047893ac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400"/>
        <c:overlap val="-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9078bbd65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78bbd65c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47893acf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326b30c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1d4d26b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2017-12-12T12:27:57Z</dcterms:modified>
  <cp:category/>
</cp:coreProperties>
</file>