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6c5c91a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6c5c91a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3160afbd.xlsx"/></Relationships>
</file>

<file path=ppt/charts/chart7906c5c91a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6c5c91a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2017-12-12T12:27:56Z</dcterms:modified>
  <cp:category/>
</cp:coreProperties>
</file>