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7903950651d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7903950651d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7904d1e7050.xlsx"/></Relationships>
</file>

<file path=ppt/charts/chart7903950651d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serie1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4477AA">
                  <a:alpha val="10000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serie2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DDCC77">
                  <a:alpha val="10000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12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serie3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CC6677">
                  <a:alpha val="10000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18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17</c:v>
                </c:pt>
                <c:pt idx="5">
                  <c:v>16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gapWidth val="150"/>
        <c:overlap val="0"/>
        <c:axId val="64451712"/>
        <c:axId val="64453248"/>
      </c:bar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browser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value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sz="1400">
              <a:solidFill>
                <a:srgbClr val="000000">
                  <a:alpha val="100000"/>
                </a:srgbClr>
              </a:solidFill>
              <a:latin typeface="Arial"/>
              <a:cs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903950651d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2017-12-12T12:27:54Z</dcterms:modified>
  <cp:category/>
</cp:coreProperties>
</file>