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7908439cec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7908439cec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790ef34e31.xlsx"/></Relationships>
</file>

<file path=ppt/charts/chart7908439cec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908439cec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2017-12-12T12:27:54Z</dcterms:modified>
  <cp:category/>
</cp:coreProperties>
</file>