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7902e47c5b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7902e47c5b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7906a05891d.xlsx"/></Relationships>
</file>

<file path=ppt/charts/chart7902e47c5b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sz="1400">
              <a:solidFill>
                <a:srgbClr val="000000">
                  <a:alpha val="100000"/>
                </a:srgbClr>
              </a:solidFill>
              <a:latin typeface="Arial"/>
              <a:cs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902e47c5b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2017-12-12T12:27:54Z</dcterms:modified>
  <cp:category/>
</cp:coreProperties>
</file>