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79020544019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79020544019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7907b3c39e3.xlsx"/></Relationships>
</file>

<file path=ppt/charts/chart790205440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332288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332288">
                  <a:alpha val="100000"/>
                </a:srgbClr>
              </a:solidFill>
              <a:ln>
                <a:solidFill>
                  <a:srgbClr val="332288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88CCEE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88CCEE">
                  <a:alpha val="100000"/>
                </a:srgbClr>
              </a:solidFill>
              <a:ln>
                <a:solidFill>
                  <a:srgbClr val="88CCEE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117733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117733">
                  <a:alpha val="100000"/>
                </a:srgbClr>
              </a:solidFill>
              <a:ln>
                <a:solidFill>
                  <a:srgbClr val="117733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AA4499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AA4499">
                  <a:alpha val="100000"/>
                </a:srgbClr>
              </a:solidFill>
              <a:ln>
                <a:solidFill>
                  <a:srgbClr val="AA4499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90205440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2017-12-12T12:27:55Z</dcterms:modified>
  <cp:category/>
</cp:coreProperties>
</file>