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4e06f6c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4e06f6c2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2b326293.xlsx"/></Relationships>
</file>

<file path=ppt/charts/chart7904e06f6c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2400" b="1">
                <a:solidFill>
                  <a:srgbClr val="0D6797">
                    <a:alpha val="100000"/>
                  </a:srgbClr>
                </a:solidFill>
                <a:latin typeface="Arial"/>
                <a:cs typeface="Arial"/>
              </a:rPr>
              <a:t>Title example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2000" i="1">
                    <a:solidFill>
                      <a:srgbClr val="0D6797">
                        <a:alpha val="100000"/>
                      </a:srgbClr>
                    </a:solidFill>
                    <a:latin typeface="Arial"/>
                    <a:cs typeface="Arial"/>
                  </a:rPr>
                  <a:t>x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2000" i="1">
                    <a:solidFill>
                      <a:srgbClr val="0D6797">
                        <a:alpha val="100000"/>
                      </a:srgbClr>
                    </a:solidFill>
                    <a:latin typeface="Arial"/>
                    <a:cs typeface="Arial"/>
                  </a:rPr>
                  <a:t>y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4e06f6c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2017-12-12T12:27:58Z</dcterms:modified>
  <cp:category/>
</cp:coreProperties>
</file>