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3714b6a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3714b6a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30e3aa31.xlsx"/></Relationships>
</file>

<file path=ppt/charts/chartb3e3714b6a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3714b6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2017-09-08T11:18:47Z</dcterms:modified>
  <cp:category/>
</cp:coreProperties>
</file>