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3e507f744b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b3e507f744b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3e5fac1136.xlsx"/></Relationships>
</file>

<file path=ppt/charts/chartb3e507f744b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sheet1!$B$2:$B$28</c:f>
              <c:numCache>
                <c:ptCount val="27"/>
                <c:pt idx="0">
                  <c:v>NA</c:v>
                </c:pt>
                <c:pt idx="1">
                  <c:v>NA</c:v>
                </c:pt>
                <c:pt idx="2">
                  <c:v>NA</c:v>
                </c:pt>
                <c:pt idx="3">
                  <c:v>NA</c:v>
                </c:pt>
                <c:pt idx="4">
                  <c:v>NA</c:v>
                </c:pt>
                <c:pt idx="5">
                  <c:v>NA</c:v>
                </c:pt>
                <c:pt idx="6">
                  <c:v>3.7</c:v>
                </c:pt>
                <c:pt idx="7">
                  <c:v>NA</c:v>
                </c:pt>
                <c:pt idx="8">
                  <c:v>NA</c:v>
                </c:pt>
                <c:pt idx="9">
                  <c:v>NA</c:v>
                </c:pt>
                <c:pt idx="10">
                  <c:v>NA</c:v>
                </c:pt>
                <c:pt idx="11">
                  <c:v>NA</c:v>
                </c:pt>
                <c:pt idx="12">
                  <c:v>NA</c:v>
                </c:pt>
                <c:pt idx="13">
                  <c:v>NA</c:v>
                </c:pt>
                <c:pt idx="14">
                  <c:v>2.76</c:v>
                </c:pt>
                <c:pt idx="15">
                  <c:v>3.08</c:v>
                </c:pt>
                <c:pt idx="16">
                  <c:v>3.07</c:v>
                </c:pt>
                <c:pt idx="17">
                  <c:v>NA</c:v>
                </c:pt>
                <c:pt idx="18">
                  <c:v>3.15</c:v>
                </c:pt>
                <c:pt idx="19">
                  <c:v>2.76</c:v>
                </c:pt>
                <c:pt idx="20">
                  <c:v>3.73</c:v>
                </c:pt>
                <c:pt idx="21">
                  <c:v>NA</c:v>
                </c:pt>
                <c:pt idx="22">
                  <c:v>3.21</c:v>
                </c:pt>
                <c:pt idx="23">
                  <c:v>3.08</c:v>
                </c:pt>
                <c:pt idx="24">
                  <c:v>3.23</c:v>
                </c:pt>
                <c:pt idx="25">
                  <c:v>3</c:v>
                </c:pt>
                <c:pt idx="26">
                  <c:v>2.93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sheet1!$C$2:$C$28</c:f>
              <c:numCache>
                <c:ptCount val="27"/>
                <c:pt idx="0">
                  <c:v>4.22</c:v>
                </c:pt>
                <c:pt idx="1">
                  <c:v>4.93</c:v>
                </c:pt>
                <c:pt idx="2">
                  <c:v>4.08</c:v>
                </c:pt>
                <c:pt idx="3">
                  <c:v>4.08</c:v>
                </c:pt>
                <c:pt idx="4">
                  <c:v>NA</c:v>
                </c:pt>
                <c:pt idx="5">
                  <c:v>3.85</c:v>
                </c:pt>
                <c:pt idx="6">
                  <c:v>NA</c:v>
                </c:pt>
                <c:pt idx="7">
                  <c:v>NA</c:v>
                </c:pt>
                <c:pt idx="8">
                  <c:v>4.11</c:v>
                </c:pt>
                <c:pt idx="9">
                  <c:v>3.92</c:v>
                </c:pt>
                <c:pt idx="10">
                  <c:v>NA</c:v>
                </c:pt>
                <c:pt idx="11">
                  <c:v>3.69</c:v>
                </c:pt>
                <c:pt idx="12">
                  <c:v>3.9</c:v>
                </c:pt>
                <c:pt idx="13">
                  <c:v>3.92</c:v>
                </c:pt>
                <c:pt idx="14">
                  <c:v>NA</c:v>
                </c:pt>
                <c:pt idx="15">
                  <c:v>NA</c:v>
                </c:pt>
                <c:pt idx="16">
                  <c:v>NA</c:v>
                </c:pt>
                <c:pt idx="17">
                  <c:v>NA</c:v>
                </c:pt>
                <c:pt idx="18">
                  <c:v>NA</c:v>
                </c:pt>
                <c:pt idx="19">
                  <c:v>NA</c:v>
                </c:pt>
                <c:pt idx="20">
                  <c:v>NA</c:v>
                </c:pt>
                <c:pt idx="21">
                  <c:v>NA</c:v>
                </c:pt>
                <c:pt idx="22">
                  <c:v>NA</c:v>
                </c:pt>
                <c:pt idx="23">
                  <c:v>NA</c:v>
                </c:pt>
                <c:pt idx="24">
                  <c:v>NA</c:v>
                </c:pt>
                <c:pt idx="25">
                  <c:v>NA</c:v>
                </c:pt>
                <c:pt idx="26">
                  <c:v>NA</c:v>
                </c:pt>
              </c:numCache>
            </c:numRef>
          </c:y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sheet1!$D$2:$D$28</c:f>
              <c:numCache>
                <c:ptCount val="27"/>
                <c:pt idx="0">
                  <c:v>NA</c:v>
                </c:pt>
                <c:pt idx="1">
                  <c:v>NA</c:v>
                </c:pt>
                <c:pt idx="2">
                  <c:v>NA</c:v>
                </c:pt>
                <c:pt idx="3">
                  <c:v>NA</c:v>
                </c:pt>
                <c:pt idx="4">
                  <c:v>3.77</c:v>
                </c:pt>
                <c:pt idx="5">
                  <c:v>NA</c:v>
                </c:pt>
                <c:pt idx="6">
                  <c:v>NA</c:v>
                </c:pt>
                <c:pt idx="7">
                  <c:v>4.43</c:v>
                </c:pt>
                <c:pt idx="8">
                  <c:v>NA</c:v>
                </c:pt>
                <c:pt idx="9">
                  <c:v>NA</c:v>
                </c:pt>
                <c:pt idx="10">
                  <c:v>3.62</c:v>
                </c:pt>
                <c:pt idx="11">
                  <c:v>NA</c:v>
                </c:pt>
                <c:pt idx="12">
                  <c:v>NA</c:v>
                </c:pt>
                <c:pt idx="13">
                  <c:v>NA</c:v>
                </c:pt>
                <c:pt idx="14">
                  <c:v>NA</c:v>
                </c:pt>
                <c:pt idx="15">
                  <c:v>NA</c:v>
                </c:pt>
                <c:pt idx="16">
                  <c:v>NA</c:v>
                </c:pt>
                <c:pt idx="17">
                  <c:v>3.54</c:v>
                </c:pt>
                <c:pt idx="18">
                  <c:v>NA</c:v>
                </c:pt>
                <c:pt idx="19">
                  <c:v>NA</c:v>
                </c:pt>
                <c:pt idx="20">
                  <c:v>NA</c:v>
                </c:pt>
                <c:pt idx="21">
                  <c:v>4.22</c:v>
                </c:pt>
                <c:pt idx="22">
                  <c:v>NA</c:v>
                </c:pt>
                <c:pt idx="23">
                  <c:v>NA</c:v>
                </c:pt>
                <c:pt idx="24">
                  <c:v>NA</c:v>
                </c:pt>
                <c:pt idx="25">
                  <c:v>NA</c:v>
                </c:pt>
                <c:pt idx="26">
                  <c:v>NA</c:v>
                </c:pt>
              </c:numCache>
            </c:numRef>
          </c:y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scatterChart>
      <c:valAx>
        <c:axId val="64451712"/>
        <c:scaling>
          <c:orientation val="minMax"/>
          <c:max val="500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disp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valAx>
      <c:valAx>
        <c:axId val="64453248"/>
        <c:scaling>
          <c:orientation val="minMax"/>
          <c:max val="5.00"/>
          <c:min val="2.5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drat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3e507f744b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2017-09-08T11:18:53Z</dcterms:modified>
  <cp:category/>
</cp:coreProperties>
</file>