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55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62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00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34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0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25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1AA2-79A4-FA4D-B14E-14BED1CACA69}" type="datetimeFigureOut">
              <a:rPr lang="fr-FR" smtClean="0"/>
              <a:t>29/04/17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5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Title</a:t>
            </a:r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 smtClean="0"/>
              <a:t>A table </a:t>
            </a:r>
          </a:p>
          <a:p>
            <a:r>
              <a:rPr lang="fr-FR" dirty="0" smtClean="0"/>
              <a:t>and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  <a:p>
            <a:pPr marL="342900" indent="-342900">
              <a:buFont typeface="Arial"/>
              <a:buChar char="•"/>
            </a:pPr>
            <a:r>
              <a:rPr lang="fr-FR" dirty="0" smtClean="0"/>
              <a:t>and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(1)</a:t>
            </a:r>
          </a:p>
          <a:p>
            <a:pPr marL="342900" indent="-342900">
              <a:buFont typeface="Arial"/>
              <a:buChar char="•"/>
            </a:pPr>
            <a:r>
              <a:rPr lang="fr-FR" dirty="0" smtClean="0"/>
              <a:t>and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(2)</a:t>
            </a:r>
          </a:p>
        </p:txBody>
      </p:sp>
      <p:graphicFrame>
        <p:nvGraphicFramePr>
          <p:cNvPr id="18" name="Espace réservé du contenu 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730301"/>
              </p:ext>
            </p:extLst>
          </p:nvPr>
        </p:nvGraphicFramePr>
        <p:xfrm>
          <a:off x="457200" y="2174875"/>
          <a:ext cx="404018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29"/>
                <a:gridCol w="1346729"/>
                <a:gridCol w="134672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Header 1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Header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Header 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12.23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blah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blah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blah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blah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blah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Salut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R logo</a:t>
            </a:r>
            <a:endParaRPr lang="fr-FR" dirty="0"/>
          </a:p>
        </p:txBody>
      </p:sp>
      <p:pic>
        <p:nvPicPr>
          <p:cNvPr id="17" name="Espace réservé du contenu 1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8582" r="18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353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an </a:t>
            </a:r>
            <a:r>
              <a:rPr lang="fr-FR" dirty="0" err="1" smtClean="0"/>
              <a:t>unordered</a:t>
            </a:r>
            <a:endParaRPr lang="fr-FR" dirty="0" smtClean="0"/>
          </a:p>
          <a:p>
            <a:pPr lvl="2"/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paragraphs</a:t>
            </a:r>
            <a:endParaRPr lang="fr-FR" dirty="0" smtClean="0"/>
          </a:p>
          <a:p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ordered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paragraphs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83802336"/>
      </p:ext>
    </p:extLst>
  </p:cSld>
  <p:clrMapOvr>
    <a:masterClrMapping/>
  </p:clrMapOvr>
</p:sld>
</file>

<file path=ppt/theme/theme1.xml><?xml version="1.0" encoding="utf-8"?>
<a:theme xmlns:a="http://schemas.openxmlformats.org/drawingml/2006/main" name="My 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Macintosh PowerPoint</Application>
  <PresentationFormat>Présentation à l'écran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My Theme</vt:lpstr>
      <vt:lpstr>Title</vt:lpstr>
      <vt:lpstr>Hi</vt:lpstr>
    </vt:vector>
  </TitlesOfParts>
  <Manager/>
  <Company>ArData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</dc:title>
  <dc:subject>document subject</dc:subject>
  <dc:creator>author</dc:creator>
  <cp:keywords/>
  <dc:description>these are comments</dc:description>
  <cp:lastModifiedBy>David Gohel</cp:lastModifiedBy>
  <cp:revision>5</cp:revision>
  <dcterms:created xsi:type="dcterms:W3CDTF">2017-04-27T11:29:40Z</dcterms:created>
  <dcterms:modified xsi:type="dcterms:W3CDTF">2017-04-29T13:36:24Z</dcterms:modified>
  <cp:category/>
</cp:coreProperties>
</file>