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4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DA8E-B375-D549-8FFF-089DAAA0ECE3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C5DB-536D-E74D-9E69-AD1949F5C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9E21-9B82-864D-8C42-8D1595EBCC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FDDF-8CFF-3B43-BFED-0FCE67CC1D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579" y="2540835"/>
            <a:ext cx="7772400" cy="147002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Blah blah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1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36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2</Words>
  <Application>Microsoft Macintosh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Blah blah</vt:lpstr>
      <vt:lpstr>Présentation PowerPoint</vt:lpstr>
    </vt:vector>
  </TitlesOfParts>
  <Company>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Vivienne Souter</dc:creator>
  <cp:lastModifiedBy>Microsoft Office User</cp:lastModifiedBy>
  <cp:revision>268</cp:revision>
  <dcterms:created xsi:type="dcterms:W3CDTF">2019-06-05T02:30:32Z</dcterms:created>
  <dcterms:modified xsi:type="dcterms:W3CDTF">2019-08-07T16:16:42Z</dcterms:modified>
</cp:coreProperties>
</file>