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2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01/12/17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55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01/12/17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8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01/12/17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07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01/12/17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62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01/12/17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00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01/12/17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63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01/12/17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90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01/12/17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34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01/12/17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1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01/12/17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08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AA2-79A4-FA4D-B14E-14BED1CACA69}" type="datetimeFigureOut">
              <a:rPr lang="fr-FR" smtClean="0"/>
              <a:t>01/12/17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25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1AA2-79A4-FA4D-B14E-14BED1CACA69}" type="datetimeFigureOut">
              <a:rPr lang="fr-FR" smtClean="0"/>
              <a:t>01/12/17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A876-F4A4-554F-B041-BEA19AD4DA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5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Espace réservé du contenu 1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2829025"/>
              </p:ext>
            </p:extLst>
          </p:nvPr>
        </p:nvGraphicFramePr>
        <p:xfrm>
          <a:off x="457200" y="2174875"/>
          <a:ext cx="4040187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729"/>
                <a:gridCol w="1346729"/>
                <a:gridCol w="1346729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Header 1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Header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Header 3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12.23</a:t>
                      </a:r>
                      <a:endParaRPr lang="fr-FR" dirty="0"/>
                    </a:p>
                    <a:p>
                      <a:r>
                        <a:rPr lang="fr-FR" dirty="0" err="1" smtClean="0"/>
                        <a:t>blah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blah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1.23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blah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blah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blah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Salut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fr-FR" dirty="0" err="1" smtClean="0"/>
                        <a:t>sisi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fr-FR" dirty="0" smtClean="0"/>
                        <a:t>tutu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534150"/>
      </p:ext>
    </p:extLst>
  </p:cSld>
  <p:clrMapOvr>
    <a:masterClrMapping/>
  </p:clrMapOvr>
</p:sld>
</file>

<file path=ppt/theme/theme1.xml><?xml version="1.0" encoding="utf-8"?>
<a:theme xmlns:a="http://schemas.openxmlformats.org/drawingml/2006/main" name="My 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Macintosh PowerPoint</Application>
  <PresentationFormat>Présentation à l'écran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My Theme</vt:lpstr>
      <vt:lpstr>Présentation PowerPoint</vt:lpstr>
    </vt:vector>
  </TitlesOfParts>
  <Manager/>
  <Company>ArData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title</dc:title>
  <dc:subject>document subject</dc:subject>
  <dc:creator>author</dc:creator>
  <cp:keywords/>
  <dc:description>these are comments</dc:description>
  <cp:lastModifiedBy>David Gohel</cp:lastModifiedBy>
  <cp:revision>11</cp:revision>
  <dcterms:created xsi:type="dcterms:W3CDTF">2017-04-27T11:29:40Z</dcterms:created>
  <dcterms:modified xsi:type="dcterms:W3CDTF">2017-12-01T09:42:50Z</dcterms:modified>
  <cp:category/>
</cp:coreProperties>
</file>