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3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5971" y="4609878"/>
            <a:ext cx="3703320" cy="4297680"/>
          </a:xfrm>
          <a:prstGeom prst="rect">
            <a:avLst/>
          </a:prstGeom>
          <a:solidFill>
            <a:srgbClr val="D9D9D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93373" y="4605517"/>
            <a:ext cx="3703320" cy="4297680"/>
          </a:xfrm>
          <a:prstGeom prst="rect">
            <a:avLst/>
          </a:prstGeom>
          <a:solidFill>
            <a:srgbClr val="44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86043" y="494415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82880" y="265176"/>
            <a:ext cx="7406640" cy="43449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/>
          </p:nvPr>
        </p:nvSpPr>
        <p:spPr>
          <a:xfrm>
            <a:off x="164592" y="4645152"/>
            <a:ext cx="37490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9"/>
          <p:cNvSpPr>
            <a:spLocks noGrp="1"/>
          </p:cNvSpPr>
          <p:nvPr>
            <p:ph sz="quarter" idx="14"/>
          </p:nvPr>
        </p:nvSpPr>
        <p:spPr>
          <a:xfrm>
            <a:off x="173736" y="5550408"/>
            <a:ext cx="36576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/>
          </p:nvPr>
        </p:nvSpPr>
        <p:spPr>
          <a:xfrm>
            <a:off x="173736" y="8083296"/>
            <a:ext cx="2688336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5" hasCustomPrompt="1"/>
          </p:nvPr>
        </p:nvSpPr>
        <p:spPr>
          <a:xfrm>
            <a:off x="3931920" y="4645152"/>
            <a:ext cx="3291840" cy="822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595959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qqsdqsdqd</a:t>
            </a:r>
            <a:endParaRPr lang="en-US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3977640" y="5367528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#1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7640" y="634593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#2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977640" y="7306056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#3</a:t>
            </a:r>
          </a:p>
        </p:txBody>
      </p:sp>
      <p:sp>
        <p:nvSpPr>
          <p:cNvPr id="20" name="Title 27"/>
          <p:cNvSpPr>
            <a:spLocks noGrp="1"/>
          </p:cNvSpPr>
          <p:nvPr>
            <p:ph type="title"/>
          </p:nvPr>
        </p:nvSpPr>
        <p:spPr>
          <a:xfrm>
            <a:off x="155448" y="384048"/>
            <a:ext cx="7589520" cy="46634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Date Placeholder 28"/>
          <p:cNvSpPr>
            <a:spLocks noGrp="1"/>
          </p:cNvSpPr>
          <p:nvPr>
            <p:ph type="dt" sz="half" idx="21"/>
          </p:nvPr>
        </p:nvSpPr>
        <p:spPr>
          <a:xfrm>
            <a:off x="164592" y="832104"/>
            <a:ext cx="4434840" cy="64922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Resilient estuaries &amp; coastal watersheds ─ </a:t>
            </a:r>
          </a:p>
          <a:p>
            <a:r>
              <a:rPr lang="en-US" b="1" dirty="0">
                <a:solidFill>
                  <a:schemeClr val="bg1"/>
                </a:solidFill>
              </a:rPr>
              <a:t>where human &amp; natural communities thrive…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3977640" y="8201094"/>
            <a:ext cx="3291840" cy="566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rgbClr val="595959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Highlight #4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3986389" y="5895226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991032" y="6849713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987373" y="7804200"/>
            <a:ext cx="3262432" cy="400110"/>
          </a:xfrm>
          <a:prstGeom prst="rect">
            <a:avLst/>
          </a:prstGeom>
          <a:solidFill>
            <a:srgbClr val="E3E3E3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………………………………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0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0</Words>
  <Application>Microsoft Macintosh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Garamond</vt:lpstr>
      <vt:lpstr>Office Theme</vt:lpstr>
    </vt:vector>
  </TitlesOfParts>
  <Company>LimnoTech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David Gohel</cp:lastModifiedBy>
  <cp:revision>31</cp:revision>
  <dcterms:created xsi:type="dcterms:W3CDTF">2017-11-18T17:43:27Z</dcterms:created>
  <dcterms:modified xsi:type="dcterms:W3CDTF">2020-03-12T22:29:52Z</dcterms:modified>
</cp:coreProperties>
</file>