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9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0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1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1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0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82C2-46DF-40DF-A0B4-92D943E383B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EB20-5105-4110-8A9B-5870C51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96430" y="2920521"/>
            <a:ext cx="5715000" cy="1781176"/>
            <a:chOff x="2996430" y="2920521"/>
            <a:chExt cx="5715000" cy="1781176"/>
          </a:xfrm>
        </p:grpSpPr>
        <p:pic>
          <p:nvPicPr>
            <p:cNvPr id="1026" name="Picture 2" descr="http://www.clker.com/cliparts/2/0/8/1/1206556491365659966mystica_adjustable_spanner_silhouette.svg.h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996430" y="2920521"/>
              <a:ext cx="5715000" cy="178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 Box 7"/>
            <p:cNvSpPr txBox="1"/>
            <p:nvPr/>
          </p:nvSpPr>
          <p:spPr>
            <a:xfrm>
              <a:off x="3927953" y="3458245"/>
              <a:ext cx="3851953" cy="5367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 dirty="0">
                  <a:solidFill>
                    <a:srgbClr val="FFFF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"^qdapRegex+$"</a:t>
              </a:r>
              <a:endPara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54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2</cp:revision>
  <dcterms:created xsi:type="dcterms:W3CDTF">2014-11-16T17:54:34Z</dcterms:created>
  <dcterms:modified xsi:type="dcterms:W3CDTF">2014-11-16T18:00:49Z</dcterms:modified>
</cp:coreProperties>
</file>