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.</a:t>
            </a:r>
            <a:r>
              <a:rPr lang="en-US" dirty="0" err="1"/>
              <a:t>pptx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Included with the ‘</a:t>
            </a:r>
            <a:r>
              <a:rPr lang="en-US" dirty="0" err="1"/>
              <a:t>readoffice</a:t>
            </a:r>
            <a:r>
              <a:rPr lang="en-US" dirty="0"/>
              <a:t>’ package</a:t>
            </a:r>
          </a:p>
        </p:txBody>
      </p:sp>
    </p:spTree>
    <p:extLst>
      <p:ext uri="{BB962C8B-B14F-4D97-AF65-F5344CB8AC3E}">
        <p14:creationId xmlns:p14="http://schemas.microsoft.com/office/powerpoint/2010/main" val="247729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second slide.</a:t>
            </a:r>
          </a:p>
          <a:p>
            <a:r>
              <a:rPr lang="en-US" dirty="0"/>
              <a:t>It has no useful information, but if you’re reading this then you installed my package!</a:t>
            </a:r>
          </a:p>
          <a:p>
            <a:pPr lvl="1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8467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I’ve removed the bullets from this block.</a:t>
            </a:r>
          </a:p>
          <a:p>
            <a:pPr marL="0" indent="0">
              <a:buNone/>
            </a:pPr>
            <a:r>
              <a:rPr lang="en-US" dirty="0"/>
              <a:t>These is another unbulleted point.</a:t>
            </a:r>
          </a:p>
          <a:p>
            <a:r>
              <a:rPr lang="en-US" dirty="0"/>
              <a:t>I added a bullet here.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This is a numbered list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Here’s a level deeper</a:t>
            </a:r>
          </a:p>
          <a:p>
            <a:pPr>
              <a:buFont typeface="+mj-lt"/>
              <a:buAutoNum type="arabicPeriod"/>
            </a:pPr>
            <a:r>
              <a:rPr lang="en-US" dirty="0"/>
              <a:t>Back to the top level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495594"/>
              </p:ext>
            </p:extLst>
          </p:nvPr>
        </p:nvGraphicFramePr>
        <p:xfrm>
          <a:off x="1471660" y="4452767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169508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95180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 1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2 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74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085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680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099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</TotalTime>
  <Words>82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Example .pptx</vt:lpstr>
      <vt:lpstr>Slide 2</vt:lpstr>
      <vt:lpstr>Slide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.pptx</dc:title>
  <dc:creator>Ewing, Mark</dc:creator>
  <cp:lastModifiedBy>Ewing, Mark</cp:lastModifiedBy>
  <cp:revision>3</cp:revision>
  <dcterms:created xsi:type="dcterms:W3CDTF">2017-02-28T16:28:06Z</dcterms:created>
  <dcterms:modified xsi:type="dcterms:W3CDTF">2017-03-02T15:15:13Z</dcterms:modified>
</cp:coreProperties>
</file>