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5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3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5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9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2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8E57-3518-406B-A75C-6FCE4373C75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C6FF-1537-4B39-B01D-5EBC0D68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1"/>
            <a:ext cx="7772400" cy="762000"/>
          </a:xfrm>
        </p:spPr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276600"/>
          </a:xfrm>
        </p:spPr>
        <p:txBody>
          <a:bodyPr/>
          <a:lstStyle/>
          <a:p>
            <a:pPr algn="l"/>
            <a:r>
              <a:rPr lang="en-US" dirty="0" smtClean="0"/>
              <a:t>Point 1</a:t>
            </a:r>
          </a:p>
          <a:p>
            <a:pPr algn="l"/>
            <a:r>
              <a:rPr lang="en-US" dirty="0" smtClean="0"/>
              <a:t>Point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Name</vt:lpstr>
      <vt:lpstr>Slide 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trinker</dc:creator>
  <cp:lastModifiedBy>trinker</cp:lastModifiedBy>
  <cp:revision>1</cp:revision>
  <dcterms:created xsi:type="dcterms:W3CDTF">2013-02-21T08:15:24Z</dcterms:created>
  <dcterms:modified xsi:type="dcterms:W3CDTF">2013-02-21T08:18:54Z</dcterms:modified>
</cp:coreProperties>
</file>