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</p:sldIdLst>
  <p:sldSz cx="8999538" cy="1439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3F0E64-F7FF-45AA-90BE-CB66B84F3365}">
          <p14:sldIdLst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38" y="18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235644"/>
            <a:ext cx="6749654" cy="501286"/>
          </a:xfrm>
        </p:spPr>
        <p:txBody>
          <a:bodyPr anchor="b"/>
          <a:lstStyle>
            <a:lvl1pPr algn="ctr"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756262"/>
            <a:ext cx="6749654" cy="347633"/>
          </a:xfrm>
        </p:spPr>
        <p:txBody>
          <a:bodyPr/>
          <a:lstStyle>
            <a:lvl1pPr marL="0" indent="0" algn="ctr">
              <a:buNone/>
              <a:defRPr sz="504"/>
            </a:lvl1pPr>
            <a:lvl2pPr marL="96012" indent="0" algn="ctr">
              <a:buNone/>
              <a:defRPr sz="420"/>
            </a:lvl2pPr>
            <a:lvl3pPr marL="192024" indent="0" algn="ctr">
              <a:buNone/>
              <a:defRPr sz="378"/>
            </a:lvl3pPr>
            <a:lvl4pPr marL="288036" indent="0" algn="ctr">
              <a:buNone/>
              <a:defRPr sz="336"/>
            </a:lvl4pPr>
            <a:lvl5pPr marL="384048" indent="0" algn="ctr">
              <a:buNone/>
              <a:defRPr sz="336"/>
            </a:lvl5pPr>
            <a:lvl6pPr marL="480060" indent="0" algn="ctr">
              <a:buNone/>
              <a:defRPr sz="336"/>
            </a:lvl6pPr>
            <a:lvl7pPr marL="576072" indent="0" algn="ctr">
              <a:buNone/>
              <a:defRPr sz="336"/>
            </a:lvl7pPr>
            <a:lvl8pPr marL="672084" indent="0" algn="ctr">
              <a:buNone/>
              <a:defRPr sz="336"/>
            </a:lvl8pPr>
            <a:lvl9pPr marL="768096" indent="0" algn="ctr">
              <a:buNone/>
              <a:defRPr sz="33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03ED-FF6F-4FDA-ACAD-E9E956AEE56A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D4E4-DFCC-439F-9C6C-DF934160F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4460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03ED-FF6F-4FDA-ACAD-E9E956AEE56A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D4E4-DFCC-439F-9C6C-DF934160F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998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76660"/>
            <a:ext cx="1940525" cy="12202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76660"/>
            <a:ext cx="5709082" cy="12202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03ED-FF6F-4FDA-ACAD-E9E956AEE56A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D4E4-DFCC-439F-9C6C-DF934160F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018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03ED-FF6F-4FDA-ACAD-E9E956AEE56A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D4E4-DFCC-439F-9C6C-DF934160F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968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358966"/>
            <a:ext cx="7762102" cy="59894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963575"/>
            <a:ext cx="7762102" cy="314970"/>
          </a:xfrm>
        </p:spPr>
        <p:txBody>
          <a:bodyPr/>
          <a:lstStyle>
            <a:lvl1pPr marL="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1pPr>
            <a:lvl2pPr marL="96012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2pPr>
            <a:lvl3pPr marL="19202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28803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4pPr>
            <a:lvl5pPr marL="384048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5pPr>
            <a:lvl6pPr marL="480060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6pPr>
            <a:lvl7pPr marL="576072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7pPr>
            <a:lvl8pPr marL="672084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8pPr>
            <a:lvl9pPr marL="76809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03ED-FF6F-4FDA-ACAD-E9E956AEE56A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D4E4-DFCC-439F-9C6C-DF934160F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2477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383297"/>
            <a:ext cx="3824804" cy="9135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383297"/>
            <a:ext cx="3824804" cy="9135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03ED-FF6F-4FDA-ACAD-E9E956AEE56A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D4E4-DFCC-439F-9C6C-DF934160F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774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76659"/>
            <a:ext cx="7762102" cy="2783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352967"/>
            <a:ext cx="3807226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525950"/>
            <a:ext cx="3807226" cy="7735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352967"/>
            <a:ext cx="3825976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525950"/>
            <a:ext cx="3825976" cy="7735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03ED-FF6F-4FDA-ACAD-E9E956AEE56A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D4E4-DFCC-439F-9C6C-DF934160F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422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03ED-FF6F-4FDA-ACAD-E9E956AEE56A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D4E4-DFCC-439F-9C6C-DF934160F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6148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03ED-FF6F-4FDA-ACAD-E9E956AEE56A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D4E4-DFCC-439F-9C6C-DF934160F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3112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95991"/>
            <a:ext cx="2902585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207314"/>
            <a:ext cx="4556016" cy="1023236"/>
          </a:xfrm>
        </p:spPr>
        <p:txBody>
          <a:bodyPr/>
          <a:lstStyle>
            <a:lvl1pPr>
              <a:defRPr sz="672"/>
            </a:lvl1pPr>
            <a:lvl2pPr>
              <a:defRPr sz="588"/>
            </a:lvl2pPr>
            <a:lvl3pPr>
              <a:defRPr sz="504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431959"/>
            <a:ext cx="2902585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03ED-FF6F-4FDA-ACAD-E9E956AEE56A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D4E4-DFCC-439F-9C6C-DF934160F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0534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95991"/>
            <a:ext cx="2902585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207314"/>
            <a:ext cx="4556016" cy="1023236"/>
          </a:xfrm>
        </p:spPr>
        <p:txBody>
          <a:bodyPr anchor="t"/>
          <a:lstStyle>
            <a:lvl1pPr marL="0" indent="0">
              <a:buNone/>
              <a:defRPr sz="672"/>
            </a:lvl1pPr>
            <a:lvl2pPr marL="96012" indent="0">
              <a:buNone/>
              <a:defRPr sz="588"/>
            </a:lvl2pPr>
            <a:lvl3pPr marL="192024" indent="0">
              <a:buNone/>
              <a:defRPr sz="504"/>
            </a:lvl3pPr>
            <a:lvl4pPr marL="288036" indent="0">
              <a:buNone/>
              <a:defRPr sz="420"/>
            </a:lvl4pPr>
            <a:lvl5pPr marL="384048" indent="0">
              <a:buNone/>
              <a:defRPr sz="420"/>
            </a:lvl5pPr>
            <a:lvl6pPr marL="480060" indent="0">
              <a:buNone/>
              <a:defRPr sz="420"/>
            </a:lvl6pPr>
            <a:lvl7pPr marL="576072" indent="0">
              <a:buNone/>
              <a:defRPr sz="420"/>
            </a:lvl7pPr>
            <a:lvl8pPr marL="672084" indent="0">
              <a:buNone/>
              <a:defRPr sz="420"/>
            </a:lvl8pPr>
            <a:lvl9pPr marL="768096" indent="0">
              <a:buNone/>
              <a:defRPr sz="4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431959"/>
            <a:ext cx="2902585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03ED-FF6F-4FDA-ACAD-E9E956AEE56A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D4E4-DFCC-439F-9C6C-DF934160F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098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76659"/>
            <a:ext cx="7762102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383297"/>
            <a:ext cx="7762102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1334540"/>
            <a:ext cx="2024896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503ED-FF6F-4FDA-ACAD-E9E956AEE56A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1334540"/>
            <a:ext cx="3037344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1334540"/>
            <a:ext cx="2024896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9D4E4-DFCC-439F-9C6C-DF934160F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1075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92024" rtl="0" eaLnBrk="1" latinLnBrk="0" hangingPunct="1">
        <a:lnSpc>
          <a:spcPct val="90000"/>
        </a:lnSpc>
        <a:spcBef>
          <a:spcPct val="0"/>
        </a:spcBef>
        <a:buNone/>
        <a:defRPr sz="9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" indent="-48006" algn="l" defTabSz="192024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588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1pPr>
      <a:lvl2pPr marL="9601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147" y="646340"/>
            <a:ext cx="540000" cy="54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908" y="646340"/>
            <a:ext cx="540000" cy="5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430" y="646340"/>
            <a:ext cx="540000" cy="5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669" y="646340"/>
            <a:ext cx="540000" cy="54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952" y="646340"/>
            <a:ext cx="540000" cy="5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713" y="646340"/>
            <a:ext cx="540000" cy="54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191" y="646340"/>
            <a:ext cx="540000" cy="54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74" y="646340"/>
            <a:ext cx="540000" cy="54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385" y="646340"/>
            <a:ext cx="540000" cy="54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49286" y="215770"/>
            <a:ext cx="262375" cy="276999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r>
              <a:rPr lang="el-GR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nb-NO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nb-NO" baseline="-25000"/>
          </a:p>
        </p:txBody>
      </p:sp>
      <p:sp>
        <p:nvSpPr>
          <p:cNvPr id="16" name="TextBox 15"/>
          <p:cNvSpPr txBox="1"/>
          <p:nvPr/>
        </p:nvSpPr>
        <p:spPr>
          <a:xfrm>
            <a:off x="2596525" y="215770"/>
            <a:ext cx="262375" cy="276999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r>
              <a:rPr lang="el-GR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nb-NO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nb-NO" baseline="-25000"/>
          </a:p>
        </p:txBody>
      </p:sp>
      <p:sp>
        <p:nvSpPr>
          <p:cNvPr id="17" name="TextBox 16"/>
          <p:cNvSpPr txBox="1"/>
          <p:nvPr/>
        </p:nvSpPr>
        <p:spPr>
          <a:xfrm>
            <a:off x="3443764" y="215770"/>
            <a:ext cx="262375" cy="276999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r>
              <a:rPr lang="el-GR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nb-NO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nb-NO" baseline="-25000"/>
          </a:p>
        </p:txBody>
      </p:sp>
      <p:sp>
        <p:nvSpPr>
          <p:cNvPr id="18" name="TextBox 17"/>
          <p:cNvSpPr txBox="1"/>
          <p:nvPr/>
        </p:nvSpPr>
        <p:spPr>
          <a:xfrm>
            <a:off x="4291003" y="215770"/>
            <a:ext cx="262375" cy="276999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r>
              <a:rPr lang="el-GR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nb-NO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nb-NO" baseline="-25000"/>
          </a:p>
        </p:txBody>
      </p:sp>
      <p:sp>
        <p:nvSpPr>
          <p:cNvPr id="19" name="TextBox 18"/>
          <p:cNvSpPr txBox="1"/>
          <p:nvPr/>
        </p:nvSpPr>
        <p:spPr>
          <a:xfrm>
            <a:off x="5138242" y="215770"/>
            <a:ext cx="262375" cy="276999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r>
              <a:rPr lang="el-GR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nb-NO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nb-NO" baseline="-25000"/>
          </a:p>
        </p:txBody>
      </p:sp>
      <p:sp>
        <p:nvSpPr>
          <p:cNvPr id="20" name="TextBox 19"/>
          <p:cNvSpPr txBox="1"/>
          <p:nvPr/>
        </p:nvSpPr>
        <p:spPr>
          <a:xfrm>
            <a:off x="5985481" y="215770"/>
            <a:ext cx="262375" cy="276999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r>
              <a:rPr lang="el-GR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nb-NO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nb-NO" baseline="-25000"/>
          </a:p>
        </p:txBody>
      </p:sp>
      <p:sp>
        <p:nvSpPr>
          <p:cNvPr id="21" name="TextBox 20"/>
          <p:cNvSpPr txBox="1"/>
          <p:nvPr/>
        </p:nvSpPr>
        <p:spPr>
          <a:xfrm>
            <a:off x="6832720" y="215770"/>
            <a:ext cx="262375" cy="276999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r>
              <a:rPr lang="el-GR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nb-NO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nb-NO" baseline="-25000"/>
          </a:p>
        </p:txBody>
      </p:sp>
      <p:sp>
        <p:nvSpPr>
          <p:cNvPr id="22" name="TextBox 21"/>
          <p:cNvSpPr txBox="1"/>
          <p:nvPr/>
        </p:nvSpPr>
        <p:spPr>
          <a:xfrm>
            <a:off x="7679959" y="215770"/>
            <a:ext cx="262375" cy="276999"/>
          </a:xfrm>
          <a:prstGeom prst="rect">
            <a:avLst/>
          </a:prstGeom>
          <a:noFill/>
        </p:spPr>
        <p:txBody>
          <a:bodyPr wrap="square" lIns="36000" tIns="0" rIns="0" bIns="0" rtlCol="0" anchor="ctr" anchorCtr="0">
            <a:spAutoFit/>
          </a:bodyPr>
          <a:lstStyle/>
          <a:p>
            <a:r>
              <a:rPr lang="el-GR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nb-NO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nb-NO" baseline="-25000"/>
          </a:p>
        </p:txBody>
      </p:sp>
      <p:sp>
        <p:nvSpPr>
          <p:cNvPr id="25" name="TextBox 24"/>
          <p:cNvSpPr txBox="1"/>
          <p:nvPr/>
        </p:nvSpPr>
        <p:spPr>
          <a:xfrm>
            <a:off x="71156" y="962483"/>
            <a:ext cx="937239" cy="24622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r>
              <a:rPr lang="nb-NO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nb-NO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600">
                <a:latin typeface="Times New Roman" panose="02020603050405020304" pitchFamily="18" charset="0"/>
                <a:cs typeface="Times New Roman" panose="02020603050405020304" pitchFamily="18" charset="0"/>
              </a:rPr>
              <a:t>'s alleles</a:t>
            </a:r>
            <a:r>
              <a:rPr lang="nb-NO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nb-NO" sz="1600" i="1" baseline="-25000"/>
          </a:p>
        </p:txBody>
      </p:sp>
      <p:sp>
        <p:nvSpPr>
          <p:cNvPr id="23" name="TextBox 22"/>
          <p:cNvSpPr txBox="1"/>
          <p:nvPr/>
        </p:nvSpPr>
        <p:spPr>
          <a:xfrm>
            <a:off x="8527197" y="215770"/>
            <a:ext cx="262375" cy="276999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r>
              <a:rPr lang="el-GR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nb-NO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nb-NO" baseline="-2500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064530" y="1094447"/>
            <a:ext cx="39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156" y="597145"/>
            <a:ext cx="937239" cy="24622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r>
              <a:rPr lang="nb-NO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b-NO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600">
                <a:latin typeface="Times New Roman" panose="02020603050405020304" pitchFamily="18" charset="0"/>
                <a:cs typeface="Times New Roman" panose="02020603050405020304" pitchFamily="18" charset="0"/>
              </a:rPr>
              <a:t>'s alleles</a:t>
            </a:r>
            <a:r>
              <a:rPr lang="nb-NO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nb-NO" sz="1600" i="1" baseline="-2500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064530" y="732160"/>
            <a:ext cx="3960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038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24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Universitetet i Oslo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Dehli Vigeland</dc:creator>
  <cp:lastModifiedBy>Magnus Dehli Vigeland</cp:lastModifiedBy>
  <cp:revision>7</cp:revision>
  <dcterms:created xsi:type="dcterms:W3CDTF">2019-02-21T10:36:53Z</dcterms:created>
  <dcterms:modified xsi:type="dcterms:W3CDTF">2019-02-21T11:29:41Z</dcterms:modified>
</cp:coreProperties>
</file>