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92154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3F0E64-F7FF-45AA-90BE-CB66B84F336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FF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4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930" y="530264"/>
            <a:ext cx="691157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30" y="1701796"/>
            <a:ext cx="691157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404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70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798" y="172505"/>
            <a:ext cx="1987079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562" y="172505"/>
            <a:ext cx="5846043" cy="27458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4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1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2" y="807773"/>
            <a:ext cx="7948315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62" y="2168309"/>
            <a:ext cx="794831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0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61" y="862523"/>
            <a:ext cx="3916561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316" y="862523"/>
            <a:ext cx="3916561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000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172505"/>
            <a:ext cx="7948315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62" y="794272"/>
            <a:ext cx="3898562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62" y="1183532"/>
            <a:ext cx="3898562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16" y="794272"/>
            <a:ext cx="3917761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16" y="1183532"/>
            <a:ext cx="3917761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6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00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62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216006"/>
            <a:ext cx="297221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762" y="466513"/>
            <a:ext cx="466531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972026"/>
            <a:ext cx="297221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73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216006"/>
            <a:ext cx="297221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7762" y="466513"/>
            <a:ext cx="466531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972026"/>
            <a:ext cx="297221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371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172505"/>
            <a:ext cx="794831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862523"/>
            <a:ext cx="794831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61" y="3003082"/>
            <a:ext cx="207347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03ED-FF6F-4FDA-ACAD-E9E956AEE56A}" type="datetimeFigureOut">
              <a:rPr lang="nb-NO" smtClean="0"/>
              <a:t>01.04.2019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14" y="3003082"/>
            <a:ext cx="311021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3003082"/>
            <a:ext cx="207347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D4E4-DFCC-439F-9C6C-DF934160F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42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9136"/>
              </p:ext>
            </p:extLst>
          </p:nvPr>
        </p:nvGraphicFramePr>
        <p:xfrm>
          <a:off x="485152" y="1270403"/>
          <a:ext cx="835961" cy="169546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835961">
                  <a:extLst>
                    <a:ext uri="{9D8B030D-6E8A-4147-A177-3AD203B41FA5}">
                      <a16:colId xmlns:a16="http://schemas.microsoft.com/office/drawing/2014/main" val="292790231"/>
                    </a:ext>
                  </a:extLst>
                </a:gridCol>
              </a:tblGrid>
              <a:tr h="414976">
                <a:tc>
                  <a:txBody>
                    <a:bodyPr/>
                    <a:lstStyle/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</a:p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nb-NO" sz="11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4128"/>
                  </a:ext>
                </a:extLst>
              </a:tr>
              <a:tr h="426828">
                <a:tc>
                  <a:txBody>
                    <a:bodyPr/>
                    <a:lstStyle/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</a:p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nb-NO" sz="11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61578"/>
                  </a:ext>
                </a:extLst>
              </a:tr>
              <a:tr h="426828">
                <a:tc>
                  <a:txBody>
                    <a:bodyPr/>
                    <a:lstStyle/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nb-NO" sz="1100" b="0" baseline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nb-NO" sz="11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nb-NO" sz="11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05393"/>
                  </a:ext>
                </a:extLst>
              </a:tr>
              <a:tr h="426828">
                <a:tc>
                  <a:txBody>
                    <a:bodyPr/>
                    <a:lstStyle/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  <a:p>
                      <a:pPr algn="ctr"/>
                      <a:r>
                        <a:rPr lang="nb-NO" sz="11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nb-NO" sz="11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669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78" y="513944"/>
            <a:ext cx="540000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38" y="513944"/>
            <a:ext cx="540000" cy="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61" y="513944"/>
            <a:ext cx="540000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99" y="513944"/>
            <a:ext cx="540000" cy="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83" y="513944"/>
            <a:ext cx="540000" cy="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3" y="513944"/>
            <a:ext cx="540000" cy="5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22" y="513944"/>
            <a:ext cx="540000" cy="5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4" y="513944"/>
            <a:ext cx="540000" cy="5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16" y="513944"/>
            <a:ext cx="540000" cy="54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59119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b-NO" baseline="-25000"/>
          </a:p>
        </p:txBody>
      </p:sp>
      <p:sp>
        <p:nvSpPr>
          <p:cNvPr id="16" name="TextBox 15"/>
          <p:cNvSpPr txBox="1"/>
          <p:nvPr/>
        </p:nvSpPr>
        <p:spPr>
          <a:xfrm>
            <a:off x="2506359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b-NO" baseline="-25000"/>
          </a:p>
        </p:txBody>
      </p:sp>
      <p:sp>
        <p:nvSpPr>
          <p:cNvPr id="17" name="TextBox 16"/>
          <p:cNvSpPr txBox="1"/>
          <p:nvPr/>
        </p:nvSpPr>
        <p:spPr>
          <a:xfrm>
            <a:off x="3353598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b-NO" baseline="-25000"/>
          </a:p>
        </p:txBody>
      </p:sp>
      <p:sp>
        <p:nvSpPr>
          <p:cNvPr id="18" name="TextBox 17"/>
          <p:cNvSpPr txBox="1"/>
          <p:nvPr/>
        </p:nvSpPr>
        <p:spPr>
          <a:xfrm>
            <a:off x="4200837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b-NO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5048076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nb-NO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5895314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nb-NO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6742554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nb-NO" baseline="-25000"/>
          </a:p>
        </p:txBody>
      </p:sp>
      <p:sp>
        <p:nvSpPr>
          <p:cNvPr id="22" name="TextBox 21"/>
          <p:cNvSpPr txBox="1"/>
          <p:nvPr/>
        </p:nvSpPr>
        <p:spPr>
          <a:xfrm>
            <a:off x="7589793" y="83377"/>
            <a:ext cx="262375" cy="276999"/>
          </a:xfrm>
          <a:prstGeom prst="rect">
            <a:avLst/>
          </a:prstGeom>
          <a:noFill/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nb-NO" baseline="-25000"/>
          </a:p>
        </p:txBody>
      </p:sp>
      <p:sp>
        <p:nvSpPr>
          <p:cNvPr id="25" name="TextBox 24"/>
          <p:cNvSpPr txBox="1"/>
          <p:nvPr/>
        </p:nvSpPr>
        <p:spPr>
          <a:xfrm>
            <a:off x="95118" y="835279"/>
            <a:ext cx="778542" cy="215444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nb-N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's </a:t>
            </a:r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alleles</a:t>
            </a:r>
            <a:r>
              <a:rPr lang="nb-N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1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7031" y="83377"/>
            <a:ext cx="262375" cy="2769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nb-NO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nb-NO" baseline="-2500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74360" y="962051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118" y="472995"/>
            <a:ext cx="778542" cy="215444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nb-N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's </a:t>
            </a:r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alleles</a:t>
            </a:r>
            <a:r>
              <a:rPr lang="nb-N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1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74360" y="599767"/>
            <a:ext cx="396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92526"/>
              </p:ext>
            </p:extLst>
          </p:nvPr>
        </p:nvGraphicFramePr>
        <p:xfrm>
          <a:off x="1321113" y="1296327"/>
          <a:ext cx="7675587" cy="1669536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852843">
                  <a:extLst>
                    <a:ext uri="{9D8B030D-6E8A-4147-A177-3AD203B41FA5}">
                      <a16:colId xmlns:a16="http://schemas.microsoft.com/office/drawing/2014/main" val="114253870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3249941215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3972088799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3558824073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415324721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3868056476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159029457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1859856318"/>
                    </a:ext>
                  </a:extLst>
                </a:gridCol>
                <a:gridCol w="852843">
                  <a:extLst>
                    <a:ext uri="{9D8B030D-6E8A-4147-A177-3AD203B41FA5}">
                      <a16:colId xmlns:a16="http://schemas.microsoft.com/office/drawing/2014/main" val="3642878889"/>
                    </a:ext>
                  </a:extLst>
                </a:gridCol>
              </a:tblGrid>
              <a:tr h="389052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92D05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nb-NO" sz="1100" spc="-30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nb-NO" sz="1100" spc="-30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9417"/>
                  </a:ext>
                </a:extLst>
              </a:tr>
              <a:tr h="426828"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50987"/>
                  </a:ext>
                </a:extLst>
              </a:tr>
              <a:tr h="426828"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76839"/>
                  </a:ext>
                </a:extLst>
              </a:tr>
              <a:tr h="426828"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nb-NO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65452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6405" y="1958567"/>
            <a:ext cx="323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nb-NO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49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Dehli Vigeland</dc:creator>
  <cp:lastModifiedBy>Magnus Dehli Vigeland</cp:lastModifiedBy>
  <cp:revision>20</cp:revision>
  <dcterms:created xsi:type="dcterms:W3CDTF">2019-02-21T10:36:53Z</dcterms:created>
  <dcterms:modified xsi:type="dcterms:W3CDTF">2019-04-01T10:47:45Z</dcterms:modified>
</cp:coreProperties>
</file>