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4F723-CD62-455D-8D0E-E7C2266EE308}" type="datetimeFigureOut">
              <a:rPr lang="en-NZ" smtClean="0"/>
              <a:pPr/>
              <a:t>2/05/2014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485A7-F5E9-45A6-8C4B-9513BC28C273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42757" y="2004741"/>
            <a:ext cx="1512168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B050"/>
                </a:solidFill>
              </a:rPr>
              <a:t>scenarios</a:t>
            </a:r>
            <a:endParaRPr lang="en-NZ" dirty="0">
              <a:solidFill>
                <a:srgbClr val="00B05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88024" y="2216133"/>
            <a:ext cx="1872208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B050"/>
                </a:solidFill>
              </a:rPr>
              <a:t>fitted models</a:t>
            </a:r>
            <a:endParaRPr lang="en-NZ" dirty="0">
              <a:solidFill>
                <a:srgbClr val="00B05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26733" y="1320665"/>
            <a:ext cx="1944216" cy="360040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chemeClr val="tx1"/>
                </a:solidFill>
              </a:rPr>
              <a:t>make.scenarios</a:t>
            </a:r>
            <a:endParaRPr lang="en-NZ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26733" y="3660925"/>
            <a:ext cx="1944216" cy="360040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chemeClr val="tx1"/>
                </a:solidFill>
              </a:rPr>
              <a:t>run.scenarios</a:t>
            </a:r>
            <a:endParaRPr lang="en-NZ" dirty="0" smtClean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88024" y="3595554"/>
            <a:ext cx="1872208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B050"/>
                </a:solidFill>
              </a:rPr>
              <a:t>estimate tables</a:t>
            </a:r>
            <a:endParaRPr lang="en-NZ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88024" y="4974974"/>
            <a:ext cx="1872208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B050"/>
                </a:solidFill>
              </a:rPr>
              <a:t>selected statistics</a:t>
            </a:r>
            <a:endParaRPr lang="en-NZ" dirty="0">
              <a:solidFill>
                <a:srgbClr val="00B05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004048" y="4359993"/>
            <a:ext cx="1440160" cy="360000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chemeClr val="tx1"/>
                </a:solidFill>
              </a:rPr>
              <a:t>select.stats</a:t>
            </a:r>
            <a:endParaRPr lang="en-NZ" dirty="0" smtClean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968044" y="2994396"/>
            <a:ext cx="1512168" cy="360000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predict etc.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75357" y="5046982"/>
            <a:ext cx="1440160" cy="360040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mtClean="0">
                <a:solidFill>
                  <a:schemeClr val="tx1"/>
                </a:solidFill>
              </a:rPr>
              <a:t>summary</a:t>
            </a:r>
            <a:endParaRPr lang="en-NZ" dirty="0" smtClean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219373" y="5747226"/>
            <a:ext cx="1152128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B050"/>
                </a:solidFill>
              </a:rPr>
              <a:t>report</a:t>
            </a:r>
            <a:endParaRPr lang="en-NZ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660232" y="5227002"/>
            <a:ext cx="415125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795437" y="5423190"/>
            <a:ext cx="0" cy="32403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24128" y="2708920"/>
            <a:ext cx="0" cy="288032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724128" y="3356952"/>
            <a:ext cx="0" cy="216064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1" idx="0"/>
          </p:cNvCxnSpPr>
          <p:nvPr/>
        </p:nvCxnSpPr>
        <p:spPr>
          <a:xfrm>
            <a:off x="5724128" y="4105012"/>
            <a:ext cx="0" cy="25498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2"/>
            <a:endCxn id="10" idx="0"/>
          </p:cNvCxnSpPr>
          <p:nvPr/>
        </p:nvCxnSpPr>
        <p:spPr>
          <a:xfrm>
            <a:off x="5724128" y="4719993"/>
            <a:ext cx="0" cy="254981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3"/>
            <a:endCxn id="6" idx="1"/>
          </p:cNvCxnSpPr>
          <p:nvPr/>
        </p:nvCxnSpPr>
        <p:spPr>
          <a:xfrm flipV="1">
            <a:off x="3970949" y="2468161"/>
            <a:ext cx="817075" cy="1372784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8" idx="3"/>
          </p:cNvCxnSpPr>
          <p:nvPr/>
        </p:nvCxnSpPr>
        <p:spPr>
          <a:xfrm>
            <a:off x="3970949" y="3840945"/>
            <a:ext cx="792088" cy="0"/>
          </a:xfrm>
          <a:prstGeom prst="straightConnector1">
            <a:avLst/>
          </a:prstGeom>
          <a:ln w="317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8" idx="3"/>
            <a:endCxn id="10" idx="1"/>
          </p:cNvCxnSpPr>
          <p:nvPr/>
        </p:nvCxnSpPr>
        <p:spPr>
          <a:xfrm>
            <a:off x="3970949" y="3840945"/>
            <a:ext cx="817075" cy="1386057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2"/>
            <a:endCxn id="4" idx="0"/>
          </p:cNvCxnSpPr>
          <p:nvPr/>
        </p:nvCxnSpPr>
        <p:spPr>
          <a:xfrm>
            <a:off x="2998841" y="1680705"/>
            <a:ext cx="0" cy="32403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" idx="2"/>
            <a:endCxn id="8" idx="0"/>
          </p:cNvCxnSpPr>
          <p:nvPr/>
        </p:nvCxnSpPr>
        <p:spPr>
          <a:xfrm>
            <a:off x="2998841" y="2724821"/>
            <a:ext cx="0" cy="936104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586573" y="2004741"/>
            <a:ext cx="1296144" cy="7200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B050"/>
                </a:solidFill>
              </a:rPr>
              <a:t>detector</a:t>
            </a:r>
          </a:p>
          <a:p>
            <a:pPr algn="ctr"/>
            <a:r>
              <a:rPr lang="en-NZ" dirty="0" smtClean="0">
                <a:solidFill>
                  <a:srgbClr val="00B050"/>
                </a:solidFill>
              </a:rPr>
              <a:t>layouts</a:t>
            </a:r>
            <a:endParaRPr lang="en-NZ" dirty="0">
              <a:solidFill>
                <a:srgbClr val="00B050"/>
              </a:solidFill>
            </a:endParaRPr>
          </a:p>
        </p:txBody>
      </p:sp>
      <p:cxnSp>
        <p:nvCxnSpPr>
          <p:cNvPr id="70" name="Straight Arrow Connector 69"/>
          <p:cNvCxnSpPr>
            <a:stCxn id="68" idx="2"/>
            <a:endCxn id="8" idx="0"/>
          </p:cNvCxnSpPr>
          <p:nvPr/>
        </p:nvCxnSpPr>
        <p:spPr>
          <a:xfrm>
            <a:off x="1234645" y="2724821"/>
            <a:ext cx="1764196" cy="936104"/>
          </a:xfrm>
          <a:prstGeom prst="straightConnector1">
            <a:avLst/>
          </a:prstGeom>
          <a:ln w="317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788024" y="836712"/>
            <a:ext cx="1872208" cy="50405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rgbClr val="00B050"/>
                </a:solidFill>
              </a:rPr>
              <a:t>raw data</a:t>
            </a:r>
            <a:endParaRPr lang="en-NZ" dirty="0">
              <a:solidFill>
                <a:srgbClr val="00B050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68044" y="1628800"/>
            <a:ext cx="1512168" cy="360000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chemeClr val="tx1"/>
                </a:solidFill>
              </a:rPr>
              <a:t>fit.models</a:t>
            </a:r>
            <a:endParaRPr lang="en-NZ" dirty="0" smtClean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24128" y="1340768"/>
            <a:ext cx="0" cy="288032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6" idx="0"/>
          </p:cNvCxnSpPr>
          <p:nvPr/>
        </p:nvCxnSpPr>
        <p:spPr>
          <a:xfrm>
            <a:off x="5724128" y="1988800"/>
            <a:ext cx="0" cy="227333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3"/>
            <a:endCxn id="25" idx="1"/>
          </p:cNvCxnSpPr>
          <p:nvPr/>
        </p:nvCxnSpPr>
        <p:spPr>
          <a:xfrm flipV="1">
            <a:off x="3970949" y="1088740"/>
            <a:ext cx="817075" cy="2752205"/>
          </a:xfrm>
          <a:prstGeom prst="straightConnector1">
            <a:avLst/>
          </a:prstGeom>
          <a:ln w="158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9" idx="3"/>
            <a:endCxn id="13" idx="0"/>
          </p:cNvCxnSpPr>
          <p:nvPr/>
        </p:nvCxnSpPr>
        <p:spPr>
          <a:xfrm>
            <a:off x="6660232" y="3847582"/>
            <a:ext cx="1135205" cy="1199400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20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Murray</dc:creator>
  <cp:lastModifiedBy>Murray</cp:lastModifiedBy>
  <cp:revision>45</cp:revision>
  <dcterms:created xsi:type="dcterms:W3CDTF">2014-02-10T01:18:07Z</dcterms:created>
  <dcterms:modified xsi:type="dcterms:W3CDTF">2014-05-01T23:41:21Z</dcterms:modified>
</cp:coreProperties>
</file>