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2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6A2E-BCF8-4F32-B3DB-6F0157FD6351}" type="datetimeFigureOut">
              <a:rPr lang="en-NZ" smtClean="0"/>
              <a:t>16/04/2014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56FD-B91C-4BC2-B308-A593DF35466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6A2E-BCF8-4F32-B3DB-6F0157FD6351}" type="datetimeFigureOut">
              <a:rPr lang="en-NZ" smtClean="0"/>
              <a:t>16/04/2014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56FD-B91C-4BC2-B308-A593DF35466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6A2E-BCF8-4F32-B3DB-6F0157FD6351}" type="datetimeFigureOut">
              <a:rPr lang="en-NZ" smtClean="0"/>
              <a:t>16/04/2014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56FD-B91C-4BC2-B308-A593DF35466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6A2E-BCF8-4F32-B3DB-6F0157FD6351}" type="datetimeFigureOut">
              <a:rPr lang="en-NZ" smtClean="0"/>
              <a:t>16/04/2014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56FD-B91C-4BC2-B308-A593DF35466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6A2E-BCF8-4F32-B3DB-6F0157FD6351}" type="datetimeFigureOut">
              <a:rPr lang="en-NZ" smtClean="0"/>
              <a:t>16/04/2014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56FD-B91C-4BC2-B308-A593DF35466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6A2E-BCF8-4F32-B3DB-6F0157FD6351}" type="datetimeFigureOut">
              <a:rPr lang="en-NZ" smtClean="0"/>
              <a:t>16/04/2014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56FD-B91C-4BC2-B308-A593DF35466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6A2E-BCF8-4F32-B3DB-6F0157FD6351}" type="datetimeFigureOut">
              <a:rPr lang="en-NZ" smtClean="0"/>
              <a:t>16/04/2014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56FD-B91C-4BC2-B308-A593DF35466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6A2E-BCF8-4F32-B3DB-6F0157FD6351}" type="datetimeFigureOut">
              <a:rPr lang="en-NZ" smtClean="0"/>
              <a:t>16/04/2014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56FD-B91C-4BC2-B308-A593DF35466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6A2E-BCF8-4F32-B3DB-6F0157FD6351}" type="datetimeFigureOut">
              <a:rPr lang="en-NZ" smtClean="0"/>
              <a:t>16/04/2014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56FD-B91C-4BC2-B308-A593DF35466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6A2E-BCF8-4F32-B3DB-6F0157FD6351}" type="datetimeFigureOut">
              <a:rPr lang="en-NZ" smtClean="0"/>
              <a:t>16/04/2014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56FD-B91C-4BC2-B308-A593DF35466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96A2E-BCF8-4F32-B3DB-6F0157FD6351}" type="datetimeFigureOut">
              <a:rPr lang="en-NZ" smtClean="0"/>
              <a:t>16/04/2014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C56FD-B91C-4BC2-B308-A593DF354668}" type="slidenum">
              <a:rPr lang="en-NZ" smtClean="0"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96A2E-BCF8-4F32-B3DB-6F0157FD6351}" type="datetimeFigureOut">
              <a:rPr lang="en-NZ" smtClean="0"/>
              <a:t>16/04/2014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C56FD-B91C-4BC2-B308-A593DF354668}" type="slidenum">
              <a:rPr lang="en-NZ" smtClean="0"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/>
          <p:cNvCxnSpPr/>
          <p:nvPr/>
        </p:nvCxnSpPr>
        <p:spPr>
          <a:xfrm>
            <a:off x="5695376" y="5877304"/>
            <a:ext cx="460800" cy="288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635896" y="3501008"/>
            <a:ext cx="1152923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755576" y="576620"/>
            <a:ext cx="5232523" cy="2893100"/>
            <a:chOff x="971600" y="1052736"/>
            <a:chExt cx="5232523" cy="2893100"/>
          </a:xfrm>
        </p:grpSpPr>
        <p:sp>
          <p:nvSpPr>
            <p:cNvPr id="5" name="TextBox 4"/>
            <p:cNvSpPr txBox="1"/>
            <p:nvPr/>
          </p:nvSpPr>
          <p:spPr>
            <a:xfrm>
              <a:off x="971600" y="1052736"/>
              <a:ext cx="5232523" cy="289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[[1]]</a:t>
              </a:r>
            </a:p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       link estimate SE.estimate     lcl    ucl</a:t>
              </a:r>
            </a:p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D       log    4.761      1.8931  2.2470 10.088</a:t>
              </a:r>
            </a:p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g0    logit    0.143      0.0552  0.0646  0.287</a:t>
              </a:r>
            </a:p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sigma   log   27.986      6.9396 17.3383 45.172</a:t>
              </a:r>
            </a:p>
            <a:p>
              <a:endParaRPr lang="it-IT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[[2]]</a:t>
              </a:r>
            </a:p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       link estimate SE.estimate     lcl    ucl</a:t>
              </a:r>
            </a:p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D       log    3.548      1.4400  1.6507  7.628</a:t>
              </a:r>
            </a:p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g0    logit    0.134      0.0573  0.0556  0.289</a:t>
              </a:r>
            </a:p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sigma   log   37.507      8.4970 24.1930 58.149</a:t>
              </a:r>
            </a:p>
            <a:p>
              <a:endParaRPr lang="it-IT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522725" y="1495801"/>
              <a:ext cx="3672408" cy="252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522725" y="2775022"/>
              <a:ext cx="3672408" cy="2520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sp>
        <p:nvSpPr>
          <p:cNvPr id="9" name="Freeform 8"/>
          <p:cNvSpPr/>
          <p:nvPr/>
        </p:nvSpPr>
        <p:spPr>
          <a:xfrm>
            <a:off x="1480574" y="1143363"/>
            <a:ext cx="881349" cy="3503867"/>
          </a:xfrm>
          <a:custGeom>
            <a:avLst/>
            <a:gdLst>
              <a:gd name="connsiteX0" fmla="*/ 815248 w 881349"/>
              <a:gd name="connsiteY0" fmla="*/ 0 h 3305061"/>
              <a:gd name="connsiteX1" fmla="*/ 11017 w 881349"/>
              <a:gd name="connsiteY1" fmla="*/ 2655065 h 3305061"/>
              <a:gd name="connsiteX2" fmla="*/ 881349 w 881349"/>
              <a:gd name="connsiteY2" fmla="*/ 3305061 h 330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349" h="3305061">
                <a:moveTo>
                  <a:pt x="815248" y="0"/>
                </a:moveTo>
                <a:cubicBezTo>
                  <a:pt x="407624" y="1052111"/>
                  <a:pt x="0" y="2104222"/>
                  <a:pt x="11017" y="2655065"/>
                </a:cubicBezTo>
                <a:cubicBezTo>
                  <a:pt x="22034" y="3205908"/>
                  <a:pt x="451691" y="3255484"/>
                  <a:pt x="881349" y="3305061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" name="Freeform 9"/>
          <p:cNvSpPr/>
          <p:nvPr/>
        </p:nvSpPr>
        <p:spPr>
          <a:xfrm>
            <a:off x="1478736" y="2534986"/>
            <a:ext cx="881349" cy="2301123"/>
          </a:xfrm>
          <a:custGeom>
            <a:avLst/>
            <a:gdLst>
              <a:gd name="connsiteX0" fmla="*/ 815248 w 881349"/>
              <a:gd name="connsiteY0" fmla="*/ 0 h 3305061"/>
              <a:gd name="connsiteX1" fmla="*/ 11017 w 881349"/>
              <a:gd name="connsiteY1" fmla="*/ 2655065 h 3305061"/>
              <a:gd name="connsiteX2" fmla="*/ 881349 w 881349"/>
              <a:gd name="connsiteY2" fmla="*/ 3305061 h 3305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349" h="3305061">
                <a:moveTo>
                  <a:pt x="815248" y="0"/>
                </a:moveTo>
                <a:cubicBezTo>
                  <a:pt x="407624" y="1052111"/>
                  <a:pt x="0" y="2104222"/>
                  <a:pt x="11017" y="2655065"/>
                </a:cubicBezTo>
                <a:cubicBezTo>
                  <a:pt x="22034" y="3205908"/>
                  <a:pt x="451691" y="3255484"/>
                  <a:pt x="881349" y="3305061"/>
                </a:cubicBezTo>
              </a:path>
            </a:pathLst>
          </a:cu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149647" y="1193812"/>
            <a:ext cx="1171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parameter</a:t>
            </a:r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3430889" y="149683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statistics</a:t>
            </a:r>
            <a:endParaRPr lang="en-NZ" dirty="0"/>
          </a:p>
        </p:txBody>
      </p:sp>
      <p:grpSp>
        <p:nvGrpSpPr>
          <p:cNvPr id="15" name="Group 14"/>
          <p:cNvGrpSpPr/>
          <p:nvPr/>
        </p:nvGrpSpPr>
        <p:grpSpPr>
          <a:xfrm>
            <a:off x="2411760" y="3861048"/>
            <a:ext cx="6198601" cy="2027375"/>
            <a:chOff x="2411760" y="3678075"/>
            <a:chExt cx="6198601" cy="2027375"/>
          </a:xfrm>
        </p:grpSpPr>
        <p:sp>
          <p:nvSpPr>
            <p:cNvPr id="4" name="TextBox 3"/>
            <p:cNvSpPr txBox="1"/>
            <p:nvPr/>
          </p:nvSpPr>
          <p:spPr>
            <a:xfrm>
              <a:off x="2411760" y="4105012"/>
              <a:ext cx="5876930" cy="16004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   estimate SE.estimate   lcl   ucl      RB   RSE COV</a:t>
              </a:r>
            </a:p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1      4.76       1.893 2.247 10.09 -0.0478 0.398   1</a:t>
              </a:r>
            </a:p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2      3.55       1.440 1.651  7.63 -0.2903 0.406   1</a:t>
              </a:r>
            </a:p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3      5.93       2.371 2.791 12.62  0.1867 0.400   1</a:t>
              </a:r>
            </a:p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4      4.42       1.483 2.330  8.38 -0.1162 0.336   1</a:t>
              </a:r>
            </a:p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5      6.11       1.980 3.288 11.35  0.2218 0.324   1</a:t>
              </a:r>
              <a:endParaRPr lang="en-NZ" sz="1400" dirty="0" smtClean="0">
                <a:latin typeface="Courier New" pitchFamily="49" charset="0"/>
                <a:cs typeface="Courier New" pitchFamily="49" charset="0"/>
              </a:endParaRPr>
            </a:p>
            <a:p>
              <a:r>
                <a:rPr lang="it-IT" sz="1400" dirty="0" smtClean="0">
                  <a:latin typeface="Courier New" pitchFamily="49" charset="0"/>
                  <a:cs typeface="Courier New" pitchFamily="49" charset="0"/>
                </a:rPr>
                <a:t>...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721223" y="4116029"/>
              <a:ext cx="1512168" cy="25200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5185" y="3678075"/>
              <a:ext cx="2515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 smtClean="0">
                  <a:solidFill>
                    <a:srgbClr val="00B050"/>
                  </a:solidFill>
                </a:rPr>
                <a:t>computed by </a:t>
              </a:r>
              <a:r>
                <a:rPr lang="en-NZ" dirty="0" err="1" smtClean="0">
                  <a:solidFill>
                    <a:srgbClr val="00B050"/>
                  </a:solidFill>
                </a:rPr>
                <a:t>select.stats</a:t>
              </a:r>
              <a:endParaRPr lang="en-NZ" dirty="0">
                <a:solidFill>
                  <a:srgbClr val="00B050"/>
                </a:solidFill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3347864" y="3717032"/>
            <a:ext cx="1512168" cy="360040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s</a:t>
            </a:r>
            <a:r>
              <a:rPr lang="en-NZ" dirty="0" err="1" smtClean="0">
                <a:solidFill>
                  <a:schemeClr val="tx1"/>
                </a:solidFill>
              </a:rPr>
              <a:t>elect.stats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5292080" y="6204261"/>
            <a:ext cx="1512168" cy="360040"/>
          </a:xfrm>
          <a:prstGeom prst="roundRect">
            <a:avLst/>
          </a:prstGeom>
          <a:solidFill>
            <a:srgbClr val="FFFF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solidFill>
                  <a:schemeClr val="tx1"/>
                </a:solidFill>
              </a:rPr>
              <a:t>summary</a:t>
            </a:r>
            <a:endParaRPr lang="en-NZ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300192" y="1340768"/>
            <a:ext cx="57606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300192" y="2028592"/>
            <a:ext cx="576064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976204" y="1761799"/>
            <a:ext cx="1088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</a:rPr>
              <a:t>replicates</a:t>
            </a:r>
            <a:endParaRPr lang="en-NZ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115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Murray</dc:creator>
  <cp:lastModifiedBy>Murray</cp:lastModifiedBy>
  <cp:revision>7</cp:revision>
  <dcterms:created xsi:type="dcterms:W3CDTF">2014-04-15T23:25:42Z</dcterms:created>
  <dcterms:modified xsi:type="dcterms:W3CDTF">2014-04-15T23:53:59Z</dcterms:modified>
</cp:coreProperties>
</file>