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680C2-C51D-4F19-AD2C-020DA210CA59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52F9B-D9DC-4980-BB86-E6250A9452A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3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52F9B-D9DC-4980-BB86-E6250A9452A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2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355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6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637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89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6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87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19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7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9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8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7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866E-84ED-48B9-95D5-E95208800AD5}" type="datetimeFigureOut">
              <a:rPr lang="de-CH" smtClean="0"/>
              <a:t>12.02.2020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44B5-4151-4721-A3B8-A37EE5AABB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8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1204"/>
              </p:ext>
            </p:extLst>
          </p:nvPr>
        </p:nvGraphicFramePr>
        <p:xfrm>
          <a:off x="457761" y="98149"/>
          <a:ext cx="3069839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69839">
                  <a:extLst>
                    <a:ext uri="{9D8B030D-6E8A-4147-A177-3AD203B41FA5}">
                      <a16:colId xmlns:a16="http://schemas.microsoft.com/office/drawing/2014/main" val="162847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read_secuTrial_raw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data_dir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character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-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17231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878530" y="234412"/>
            <a:ext cx="7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exported</a:t>
            </a:r>
            <a:endParaRPr lang="de-CH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10218866" y="234412"/>
            <a:ext cx="63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internal</a:t>
            </a:r>
            <a:endParaRPr lang="de-CH" sz="11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00876"/>
              </p:ext>
            </p:extLst>
          </p:nvPr>
        </p:nvGraphicFramePr>
        <p:xfrm>
          <a:off x="7712922" y="98149"/>
          <a:ext cx="3069839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69839">
                  <a:extLst>
                    <a:ext uri="{9D8B030D-6E8A-4147-A177-3AD203B41FA5}">
                      <a16:colId xmlns:a16="http://schemas.microsoft.com/office/drawing/2014/main" val="162847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read_export_options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data_dir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character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- </a:t>
                      </a:r>
                      <a:r>
                        <a:rPr lang="de-CH" baseline="0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 </a:t>
                      </a:r>
                      <a:r>
                        <a:rPr lang="de-CH" baseline="0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secuTrialoptions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1723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6151"/>
              </p:ext>
            </p:extLst>
          </p:nvPr>
        </p:nvGraphicFramePr>
        <p:xfrm>
          <a:off x="7712921" y="2232196"/>
          <a:ext cx="3069839" cy="357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69839">
                  <a:extLst>
                    <a:ext uri="{9D8B030D-6E8A-4147-A177-3AD203B41FA5}">
                      <a16:colId xmlns:a16="http://schemas.microsoft.com/office/drawing/2014/main" val="162847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read_export_table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data_dir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character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file_name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character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export_options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add_pat_id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add_centre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add_visitname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casenodes_table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data.frame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centre_table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data.frame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visitplan_table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data.frame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is_meta_table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67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-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data.frame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17231"/>
                  </a:ext>
                </a:extLst>
              </a:tr>
            </a:tbl>
          </a:graphicData>
        </a:graphic>
      </p:graphicFrame>
      <p:cxnSp>
        <p:nvCxnSpPr>
          <p:cNvPr id="30" name="Gerader Verbinder 29"/>
          <p:cNvCxnSpPr/>
          <p:nvPr/>
        </p:nvCxnSpPr>
        <p:spPr>
          <a:xfrm>
            <a:off x="11492251" y="1061693"/>
            <a:ext cx="0" cy="226800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10873416" y="1073224"/>
            <a:ext cx="628071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10892621" y="3323949"/>
            <a:ext cx="60915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10881014" y="5635471"/>
            <a:ext cx="628071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11499850" y="4467071"/>
            <a:ext cx="0" cy="1177636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637682" y="178512"/>
            <a:ext cx="3960000" cy="26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7399186" y="2425394"/>
            <a:ext cx="231646" cy="753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7411102" y="348190"/>
            <a:ext cx="2133" cy="2077956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3647208" y="348190"/>
            <a:ext cx="3780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1348374" y="6095798"/>
            <a:ext cx="2485736" cy="657413"/>
            <a:chOff x="51192" y="6212757"/>
            <a:chExt cx="2485736" cy="657413"/>
          </a:xfrm>
        </p:grpSpPr>
        <p:cxnSp>
          <p:nvCxnSpPr>
            <p:cNvPr id="117" name="Gerade Verbindung mit Pfeil 116"/>
            <p:cNvCxnSpPr/>
            <p:nvPr/>
          </p:nvCxnSpPr>
          <p:spPr>
            <a:xfrm>
              <a:off x="51192" y="6683110"/>
              <a:ext cx="61883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/>
            <p:cNvCxnSpPr/>
            <p:nvPr/>
          </p:nvCxnSpPr>
          <p:spPr>
            <a:xfrm>
              <a:off x="51192" y="6397423"/>
              <a:ext cx="618836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670028" y="6500838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use</a:t>
              </a:r>
              <a:r>
                <a:rPr lang="de-CH" dirty="0" smtClean="0"/>
                <a:t> </a:t>
              </a:r>
              <a:r>
                <a:rPr lang="de-CH" dirty="0" err="1" smtClean="0"/>
                <a:t>return</a:t>
              </a:r>
              <a:r>
                <a:rPr lang="de-CH" dirty="0" smtClean="0"/>
                <a:t> </a:t>
              </a:r>
              <a:r>
                <a:rPr lang="de-CH" dirty="0" err="1" smtClean="0"/>
                <a:t>value</a:t>
              </a:r>
              <a:endParaRPr lang="de-CH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670028" y="6212757"/>
              <a:ext cx="18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wrap</a:t>
              </a:r>
              <a:r>
                <a:rPr lang="de-CH" dirty="0" smtClean="0"/>
                <a:t> </a:t>
              </a:r>
              <a:r>
                <a:rPr lang="de-CH" dirty="0" err="1" smtClean="0"/>
                <a:t>function</a:t>
              </a:r>
              <a:endParaRPr lang="de-CH" dirty="0"/>
            </a:p>
          </p:txBody>
        </p:sp>
      </p:grp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78549"/>
              </p:ext>
            </p:extLst>
          </p:nvPr>
        </p:nvGraphicFramePr>
        <p:xfrm>
          <a:off x="457760" y="3690957"/>
          <a:ext cx="3069839" cy="1930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69839">
                  <a:extLst>
                    <a:ext uri="{9D8B030D-6E8A-4147-A177-3AD203B41FA5}">
                      <a16:colId xmlns:a16="http://schemas.microsoft.com/office/drawing/2014/main" val="2798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read_secuTrial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9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data_dir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character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labels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factor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dates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logical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-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064861"/>
                  </a:ext>
                </a:extLst>
              </a:tr>
            </a:tbl>
          </a:graphicData>
        </a:graphic>
      </p:graphicFrame>
      <p:cxnSp>
        <p:nvCxnSpPr>
          <p:cNvPr id="33" name="Gerade Verbindung mit Pfeil 32"/>
          <p:cNvCxnSpPr/>
          <p:nvPr/>
        </p:nvCxnSpPr>
        <p:spPr>
          <a:xfrm>
            <a:off x="1781864" y="1296803"/>
            <a:ext cx="2361" cy="2340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8234"/>
              </p:ext>
            </p:extLst>
          </p:nvPr>
        </p:nvGraphicFramePr>
        <p:xfrm>
          <a:off x="3878066" y="669101"/>
          <a:ext cx="3325534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25534">
                  <a:extLst>
                    <a:ext uri="{9D8B030D-6E8A-4147-A177-3AD203B41FA5}">
                      <a16:colId xmlns:a16="http://schemas.microsoft.com/office/drawing/2014/main" val="2798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label_secuTrial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9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object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-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064861"/>
                  </a:ext>
                </a:extLst>
              </a:tr>
            </a:tbl>
          </a:graphicData>
        </a:graphic>
      </p:graphicFrame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40363"/>
              </p:ext>
            </p:extLst>
          </p:nvPr>
        </p:nvGraphicFramePr>
        <p:xfrm>
          <a:off x="3878066" y="1964501"/>
          <a:ext cx="3325534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25534">
                  <a:extLst>
                    <a:ext uri="{9D8B030D-6E8A-4147-A177-3AD203B41FA5}">
                      <a16:colId xmlns:a16="http://schemas.microsoft.com/office/drawing/2014/main" val="2798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factorize_secuTrial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9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object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-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06486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56997"/>
              </p:ext>
            </p:extLst>
          </p:nvPr>
        </p:nvGraphicFramePr>
        <p:xfrm>
          <a:off x="3878066" y="3266285"/>
          <a:ext cx="3325534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25534">
                  <a:extLst>
                    <a:ext uri="{9D8B030D-6E8A-4147-A177-3AD203B41FA5}">
                      <a16:colId xmlns:a16="http://schemas.microsoft.com/office/drawing/2014/main" val="2798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dates_secuTrial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9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object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		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 smtClean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list</a:t>
                      </a:r>
                      <a:r>
                        <a:rPr lang="de-CH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-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class</a:t>
                      </a:r>
                      <a:r>
                        <a:rPr lang="de-CH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== </a:t>
                      </a:r>
                      <a:r>
                        <a:rPr lang="de-CH" dirty="0" err="1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secuTrialdata</a:t>
                      </a:r>
                      <a:endParaRPr lang="de-CH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064861"/>
                  </a:ext>
                </a:extLst>
              </a:tr>
            </a:tbl>
          </a:graphicData>
        </a:graphic>
      </p:graphicFrame>
      <p:cxnSp>
        <p:nvCxnSpPr>
          <p:cNvPr id="56" name="Gerade Verbindung mit Pfeil 55"/>
          <p:cNvCxnSpPr/>
          <p:nvPr/>
        </p:nvCxnSpPr>
        <p:spPr>
          <a:xfrm>
            <a:off x="3100454" y="2145254"/>
            <a:ext cx="61883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3100454" y="3372079"/>
            <a:ext cx="61883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3100454" y="1297440"/>
            <a:ext cx="0" cy="208800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3639665" y="832077"/>
            <a:ext cx="180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3649190" y="820171"/>
            <a:ext cx="0" cy="115200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>
            <a:off x="3109690" y="1964501"/>
            <a:ext cx="54000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3754342" y="989907"/>
            <a:ext cx="2133" cy="246600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H="1" flipV="1">
            <a:off x="3740592" y="992582"/>
            <a:ext cx="108000" cy="753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 flipV="1">
            <a:off x="3739811" y="2288995"/>
            <a:ext cx="108000" cy="753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 flipV="1">
            <a:off x="3746235" y="3313235"/>
            <a:ext cx="108000" cy="753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 flipV="1">
            <a:off x="2103068" y="3443467"/>
            <a:ext cx="1656000" cy="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105300" y="3435481"/>
            <a:ext cx="2361" cy="216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878530" y="3828564"/>
            <a:ext cx="7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exported</a:t>
            </a:r>
            <a:endParaRPr lang="de-CH" sz="1100" dirty="0"/>
          </a:p>
        </p:txBody>
      </p:sp>
      <p:sp>
        <p:nvSpPr>
          <p:cNvPr id="48" name="Textfeld 47"/>
          <p:cNvSpPr txBox="1"/>
          <p:nvPr/>
        </p:nvSpPr>
        <p:spPr>
          <a:xfrm>
            <a:off x="6555357" y="813234"/>
            <a:ext cx="7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exported</a:t>
            </a:r>
            <a:endParaRPr lang="de-CH" sz="11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55357" y="2095644"/>
            <a:ext cx="7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exported</a:t>
            </a:r>
            <a:endParaRPr lang="de-CH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6551938" y="3389871"/>
            <a:ext cx="7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 smtClean="0"/>
              <a:t>exported</a:t>
            </a:r>
            <a:endParaRPr lang="de-CH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10214651" y="2366490"/>
            <a:ext cx="63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internal</a:t>
            </a:r>
            <a:endParaRPr lang="de-CH" sz="11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10883096" y="4476474"/>
            <a:ext cx="60915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10892621" y="4733649"/>
            <a:ext cx="60915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10892621" y="5009874"/>
            <a:ext cx="60915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el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65366"/>
              </p:ext>
            </p:extLst>
          </p:nvPr>
        </p:nvGraphicFramePr>
        <p:xfrm>
          <a:off x="3940850" y="6059932"/>
          <a:ext cx="2013383" cy="731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13383">
                  <a:extLst>
                    <a:ext uri="{9D8B030D-6E8A-4147-A177-3AD203B41FA5}">
                      <a16:colId xmlns:a16="http://schemas.microsoft.com/office/drawing/2014/main" val="279890149"/>
                    </a:ext>
                  </a:extLst>
                </a:gridCol>
              </a:tblGrid>
              <a:tr h="218809">
                <a:tc>
                  <a:txBody>
                    <a:bodyPr/>
                    <a:lstStyle/>
                    <a:p>
                      <a:r>
                        <a:rPr lang="de-CH" sz="1000" b="0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function_name</a:t>
                      </a:r>
                      <a:r>
                        <a:rPr lang="de-CH" sz="10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()</a:t>
                      </a:r>
                      <a:endParaRPr lang="de-CH" sz="1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91351"/>
                  </a:ext>
                </a:extLst>
              </a:tr>
              <a:tr h="180709">
                <a:tc>
                  <a:txBody>
                    <a:bodyPr/>
                    <a:lstStyle/>
                    <a:p>
                      <a:r>
                        <a:rPr lang="de-CH" sz="1000" dirty="0" err="1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input_parameter_name</a:t>
                      </a:r>
                      <a:r>
                        <a:rPr lang="de-CH" sz="100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           </a:t>
                      </a:r>
                      <a:r>
                        <a:rPr lang="de-CH" sz="1000" dirty="0" err="1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class</a:t>
                      </a:r>
                      <a:endParaRPr lang="de-CH" sz="1000" dirty="0" smtClean="0">
                        <a:ln>
                          <a:solidFill>
                            <a:schemeClr val="tx1"/>
                          </a:solidFill>
                        </a:ln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4225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r>
                        <a:rPr lang="de-CH" sz="1000" dirty="0" err="1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output</a:t>
                      </a:r>
                      <a:r>
                        <a:rPr lang="de-CH" sz="1000" baseline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 type - </a:t>
                      </a:r>
                      <a:r>
                        <a:rPr lang="de-CH" sz="1000" dirty="0" err="1" smtClean="0">
                          <a:ln>
                            <a:solidFill>
                              <a:schemeClr val="tx1"/>
                            </a:solidFill>
                          </a:ln>
                          <a:latin typeface="+mj-lt"/>
                        </a:rPr>
                        <a:t>class</a:t>
                      </a:r>
                      <a:endParaRPr lang="de-CH" sz="1000" dirty="0">
                        <a:ln>
                          <a:solidFill>
                            <a:schemeClr val="tx1"/>
                          </a:solidFill>
                        </a:ln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064861"/>
                  </a:ext>
                </a:extLst>
              </a:tr>
            </a:tbl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5080883" y="6124950"/>
            <a:ext cx="97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i</a:t>
            </a:r>
            <a:r>
              <a:rPr lang="de-CH" sz="800" dirty="0" smtClean="0"/>
              <a:t>nternal/</a:t>
            </a:r>
            <a:r>
              <a:rPr lang="de-CH" sz="800" dirty="0" err="1" smtClean="0"/>
              <a:t>exported</a:t>
            </a:r>
            <a:endParaRPr lang="de-CH" sz="1200" dirty="0"/>
          </a:p>
        </p:txBody>
      </p:sp>
      <p:cxnSp>
        <p:nvCxnSpPr>
          <p:cNvPr id="67" name="Gerader Verbinder 66"/>
          <p:cNvCxnSpPr/>
          <p:nvPr/>
        </p:nvCxnSpPr>
        <p:spPr>
          <a:xfrm flipH="1">
            <a:off x="1137878" y="5988692"/>
            <a:ext cx="1105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258665" y="5791718"/>
            <a:ext cx="868384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L</a:t>
            </a:r>
            <a:r>
              <a:rPr lang="de-CH" dirty="0" smtClean="0"/>
              <a:t>egend</a:t>
            </a:r>
            <a:endParaRPr lang="de-CH" dirty="0"/>
          </a:p>
        </p:txBody>
      </p:sp>
      <p:cxnSp>
        <p:nvCxnSpPr>
          <p:cNvPr id="74" name="Gerader Verbinder 73"/>
          <p:cNvCxnSpPr/>
          <p:nvPr/>
        </p:nvCxnSpPr>
        <p:spPr>
          <a:xfrm flipH="1">
            <a:off x="1769" y="5973533"/>
            <a:ext cx="25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Wright Patrick</dc:creator>
  <cp:lastModifiedBy>Wright Patrick</cp:lastModifiedBy>
  <cp:revision>29</cp:revision>
  <dcterms:created xsi:type="dcterms:W3CDTF">2019-03-27T14:35:16Z</dcterms:created>
  <dcterms:modified xsi:type="dcterms:W3CDTF">2020-02-12T13:06:34Z</dcterms:modified>
</cp:coreProperties>
</file>