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F0117-1FB4-7A4E-9FA3-E252DE09DBCF}" v="1" dt="2020-04-29T09:45:1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4679"/>
  </p:normalViewPr>
  <p:slideViewPr>
    <p:cSldViewPr snapToGrid="0" snapToObjects="1">
      <p:cViewPr>
        <p:scale>
          <a:sx n="260" d="100"/>
          <a:sy n="260" d="100"/>
        </p:scale>
        <p:origin x="-2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en Jovanovic" userId="6796323df3b016ac" providerId="LiveId" clId="{5C7F0117-1FB4-7A4E-9FA3-E252DE09DBCF}"/>
    <pc:docChg chg="undo custSel modSld">
      <pc:chgData name="Mladen Jovanovic" userId="6796323df3b016ac" providerId="LiveId" clId="{5C7F0117-1FB4-7A4E-9FA3-E252DE09DBCF}" dt="2020-04-29T09:46:05.029" v="31" actId="1076"/>
      <pc:docMkLst>
        <pc:docMk/>
      </pc:docMkLst>
      <pc:sldChg chg="addSp delSp modSp">
        <pc:chgData name="Mladen Jovanovic" userId="6796323df3b016ac" providerId="LiveId" clId="{5C7F0117-1FB4-7A4E-9FA3-E252DE09DBCF}" dt="2020-04-29T09:46:05.029" v="31" actId="1076"/>
        <pc:sldMkLst>
          <pc:docMk/>
          <pc:sldMk cId="2475444631" sldId="256"/>
        </pc:sldMkLst>
        <pc:spChg chg="del mod">
          <ac:chgData name="Mladen Jovanovic" userId="6796323df3b016ac" providerId="LiveId" clId="{5C7F0117-1FB4-7A4E-9FA3-E252DE09DBCF}" dt="2020-04-29T09:45:25.511" v="15"/>
          <ac:spMkLst>
            <pc:docMk/>
            <pc:sldMk cId="2475444631" sldId="256"/>
            <ac:spMk id="7" creationId="{3C5A9A40-5436-8940-8A70-199D9F9CF209}"/>
          </ac:spMkLst>
        </pc:spChg>
        <pc:spChg chg="add mod">
          <ac:chgData name="Mladen Jovanovic" userId="6796323df3b016ac" providerId="LiveId" clId="{5C7F0117-1FB4-7A4E-9FA3-E252DE09DBCF}" dt="2020-04-29T09:46:05.029" v="31" actId="1076"/>
          <ac:spMkLst>
            <pc:docMk/>
            <pc:sldMk cId="2475444631" sldId="256"/>
            <ac:spMk id="13" creationId="{2383FC2B-9AE3-3945-95DF-D6A2749BB284}"/>
          </ac:spMkLst>
        </pc:spChg>
        <pc:spChg chg="mod">
          <ac:chgData name="Mladen Jovanovic" userId="6796323df3b016ac" providerId="LiveId" clId="{5C7F0117-1FB4-7A4E-9FA3-E252DE09DBCF}" dt="2020-04-29T09:45:13.780" v="7" actId="1076"/>
          <ac:spMkLst>
            <pc:docMk/>
            <pc:sldMk cId="2475444631" sldId="256"/>
            <ac:spMk id="20" creationId="{3B77903B-D591-3443-A9ED-51C7BA4597B8}"/>
          </ac:spMkLst>
        </pc:spChg>
        <pc:spChg chg="del mod">
          <ac:chgData name="Mladen Jovanovic" userId="6796323df3b016ac" providerId="LiveId" clId="{5C7F0117-1FB4-7A4E-9FA3-E252DE09DBCF}" dt="2020-04-29T09:46:00.580" v="30" actId="478"/>
          <ac:spMkLst>
            <pc:docMk/>
            <pc:sldMk cId="2475444631" sldId="256"/>
            <ac:spMk id="21" creationId="{CD094BFC-C9EF-1A4C-B9ED-C19D61C0A2EF}"/>
          </ac:spMkLst>
        </pc:spChg>
        <pc:cxnChg chg="del">
          <ac:chgData name="Mladen Jovanovic" userId="6796323df3b016ac" providerId="LiveId" clId="{5C7F0117-1FB4-7A4E-9FA3-E252DE09DBCF}" dt="2020-04-29T09:45:57.856" v="29" actId="478"/>
          <ac:cxnSpMkLst>
            <pc:docMk/>
            <pc:sldMk cId="2475444631" sldId="256"/>
            <ac:cxnSpMk id="23" creationId="{8383A29F-5993-4546-843D-AF607C101D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C5D4-6054-7546-962F-D1411C2F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FF8A5-DA84-C14C-ABF1-69C1A93BE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2CDF1-CF2E-324E-87C0-C7EEC226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58B5-12FA-944F-93AC-C2625D8B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504F-52BE-0847-B535-B84DDEB2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90931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4FD7-A743-DB4A-ADC1-4D30DC79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4B8C4-9B3C-9C47-9FC2-0697793D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A334-B407-7747-812E-44F8745F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D9BDA-DC25-F944-B0E6-5F330640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69A2-58BF-344D-A027-D2C7F976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05978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ACE4A-02BD-1546-AA71-A9FB9A51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25A3-818A-CE4C-A5B5-8A4C7DF0D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9E81-4614-2A47-A32C-E78F53C6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0949-ED8B-5143-A524-30F1094A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8881-DE64-5C4B-AB33-F55CFD33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183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08D2-4214-B54F-B7FE-4A66200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E0FD-37F1-0340-9232-B30733D5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2B212-566A-934F-815D-25571EF6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D619-8410-8B4B-9996-9EE463BB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4069-923A-394D-B32F-3617CC07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7549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8902-2957-F44C-83B5-3BFCE494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7AA5-B449-084E-A7E2-8894EBEA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3D6F-26C7-9D41-BFE5-7AFEA70D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7776-F6BD-DD40-9EEB-753A00EA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44CB-D9F5-D748-8053-56C25287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16304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4721-C761-DC4E-99E2-D8D01287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9317-BF13-7F4D-8FC0-5096A76EE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46664-8FA2-6045-BDFF-407EE4E2F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73E7-CFF5-384B-A52A-6A6A61BA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5C950-C4CA-6B48-9EFE-E24BE98C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04DC9-B605-0A45-A435-046CEB3B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0019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5BAD-AB71-1E4A-9977-4D54427A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95E35-8D00-AE47-87C2-9381AEBC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6625-84BA-1D4A-BFD1-4182B036E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3AF9B-8FD7-324D-A5A8-806FAE65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57153-D5B4-3942-87BC-D22ED0357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B2C53-EB1B-E349-AE8D-917EB3F1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D34EE-F629-3C43-A9F1-E3FE9F1F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B1042-7DEB-2D4C-82F5-63D256B2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25641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A9FC-1A1D-7141-9410-A1BDE702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BEC86-0C7A-8E47-82F1-741D006A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EE7A5-0C44-504A-A037-DDCFC0F1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1C55-2470-2D4D-A4E1-EA17E4EA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7300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5B444-C8D9-1847-BD56-D469C78C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21DA9-5BC3-E44D-8AF8-CDFFFF3B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103C8-6E6F-E148-AD57-F5C24589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34971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BBFD-74CA-E542-ABE5-7786D545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EC53-FB80-0B47-ACAF-BE8BCC9C7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CE24-0F6B-1941-B891-0BF51F768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79C0A-7090-B548-BDC9-09AEDBB5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CDAE3-B35B-D946-A8E5-AEA5507F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7D0B-288E-8840-A17B-F04D0759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89994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5F00-AAC4-4F44-8071-F740D633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DC739-71FE-8E43-BE17-B76A71B02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7CE79-2CB3-DB49-8524-52CC6E2E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D73BC-3976-6B4D-9A71-CA65403C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6399-5AA3-7045-B0B9-DDE097BB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C6613-41D6-DC4F-AF0A-E903FDF6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59929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D6757-8B2D-0947-ABE6-07B7914F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5566-BECE-784E-9D15-E8159BD6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5060-DD54-D547-BE5F-37EBE858A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5401-CB28-A64D-974D-454687126B50}" type="datetimeFigureOut">
              <a:rPr lang="en-RS" smtClean="0"/>
              <a:t>29/04/2020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7CC5-316A-4345-9546-98993834F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31F0A-3E09-764F-ADE4-E4A57929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A4C5-EE76-7348-B277-5B07166E8F53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729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17C47C-1940-6B4E-837B-E8B8BB75D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" r="71968"/>
          <a:stretch/>
        </p:blipFill>
        <p:spPr>
          <a:xfrm>
            <a:off x="1673285" y="693964"/>
            <a:ext cx="1110883" cy="199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A264DB-DDC2-8E43-A2C5-FE77B1158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" r="71968"/>
          <a:stretch/>
        </p:blipFill>
        <p:spPr>
          <a:xfrm>
            <a:off x="1340103" y="1356564"/>
            <a:ext cx="1110883" cy="1993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C13142-54B8-AC4C-AE1D-0097A31FA56E}"/>
              </a:ext>
            </a:extLst>
          </p:cNvPr>
          <p:cNvSpPr txBox="1"/>
          <p:nvPr/>
        </p:nvSpPr>
        <p:spPr>
          <a:xfrm>
            <a:off x="1509250" y="82277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dirty="0"/>
              <a:t>John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5D49F-9BB2-274C-A847-5C2A8DB5F7CB}"/>
              </a:ext>
            </a:extLst>
          </p:cNvPr>
          <p:cNvSpPr txBox="1"/>
          <p:nvPr/>
        </p:nvSpPr>
        <p:spPr>
          <a:xfrm>
            <a:off x="1387790" y="148537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dirty="0"/>
              <a:t>Jack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5C3EBB5-514F-5841-B5F0-0AD94B76BD62}"/>
              </a:ext>
            </a:extLst>
          </p:cNvPr>
          <p:cNvSpPr/>
          <p:nvPr/>
        </p:nvSpPr>
        <p:spPr>
          <a:xfrm>
            <a:off x="2450986" y="2218803"/>
            <a:ext cx="6035592" cy="220436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CBCC2F5-C676-3746-ABCB-5B96104A53DD}"/>
              </a:ext>
            </a:extLst>
          </p:cNvPr>
          <p:cNvSpPr/>
          <p:nvPr/>
        </p:nvSpPr>
        <p:spPr>
          <a:xfrm>
            <a:off x="2448264" y="2885553"/>
            <a:ext cx="6035592" cy="220436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8AF832-9CE4-684F-88B3-8BBDB0967CFD}"/>
              </a:ext>
            </a:extLst>
          </p:cNvPr>
          <p:cNvSpPr/>
          <p:nvPr/>
        </p:nvSpPr>
        <p:spPr>
          <a:xfrm>
            <a:off x="2123052" y="2938409"/>
            <a:ext cx="311759" cy="1152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7903B-D591-3443-A9ED-51C7BA4597B8}"/>
              </a:ext>
            </a:extLst>
          </p:cNvPr>
          <p:cNvSpPr txBox="1"/>
          <p:nvPr/>
        </p:nvSpPr>
        <p:spPr>
          <a:xfrm>
            <a:off x="5165896" y="256907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dirty="0"/>
              <a:t>40m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3FC2B-9AE3-3945-95DF-D6A2749BB284}"/>
              </a:ext>
            </a:extLst>
          </p:cNvPr>
          <p:cNvSpPr txBox="1"/>
          <p:nvPr/>
        </p:nvSpPr>
        <p:spPr>
          <a:xfrm>
            <a:off x="1958780" y="304328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dirty="0"/>
              <a:t>0.5m</a:t>
            </a:r>
          </a:p>
        </p:txBody>
      </p:sp>
    </p:spTree>
    <p:extLst>
      <p:ext uri="{BB962C8B-B14F-4D97-AF65-F5344CB8AC3E}">
        <p14:creationId xmlns:p14="http://schemas.microsoft.com/office/powerpoint/2010/main" val="247544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Mladen Jovanovic</dc:creator>
  <cp:lastModifiedBy>Mladen Jovanovic</cp:lastModifiedBy>
  <cp:revision>2</cp:revision>
  <dcterms:created xsi:type="dcterms:W3CDTF">2020-04-29T09:25:09Z</dcterms:created>
  <dcterms:modified xsi:type="dcterms:W3CDTF">2020-04-29T09:46:07Z</dcterms:modified>
</cp:coreProperties>
</file>