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>
        <p:scale>
          <a:sx n="125" d="100"/>
          <a:sy n="125" d="100"/>
        </p:scale>
        <p:origin x="-1248" y="-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freepik.com/free-icon/witch-broom_318-29877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5543">
            <a:off x="2211737" y="-85028"/>
            <a:ext cx="6099311" cy="574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6770" y="2485748"/>
            <a:ext cx="3373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textclean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5</cp:revision>
  <dcterms:created xsi:type="dcterms:W3CDTF">2015-03-02T05:10:16Z</dcterms:created>
  <dcterms:modified xsi:type="dcterms:W3CDTF">2016-03-18T02:02:10Z</dcterms:modified>
</cp:coreProperties>
</file>