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5" y="38"/>
      </p:cViewPr>
      <p:guideLst/>
    </p:cSldViewPr>
  </p:slideViewPr>
  <p:notesTextViewPr>
    <p:cViewPr>
      <p:scale>
        <a:sx n="1" d="1"/>
        <a:sy n="1" d="1"/>
      </p:scale>
      <p:origin x="0" y="-26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8C302-7451-4FE1-AAA1-3E1B23A4A5A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3D900-BD03-4475-9BD4-4CBD7018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4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small note for future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3D900-BD03-4475-9BD4-4CBD70186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/>
              <a:t>some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3D900-BD03-4475-9BD4-4CBD70186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2785-2472-42FA-9B16-FFC61F800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3D00C-0179-4CF1-BA49-9ED1A5C7D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CEE2-A225-4BA0-BCB1-2E20909A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B34D-98AB-41C1-A02A-740DB365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5F30-7420-4F6F-8481-E7B1E3BC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F0D5-5BEC-4BE4-8084-BE514D0A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78771-26B2-4E5C-A37F-EEB8BCFFD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5F02-FD36-4598-AEEC-3903E7F0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8680-B780-4472-803F-4239A60A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DE2B-B43A-4410-900C-8A236BA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7D827-96BF-4087-8D57-487FAE7CC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E0DA7-5AEA-49C7-8901-52BEB8F7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A65D-AEEF-48D1-8DA3-197F6450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1B0E-1358-40B7-9D41-4D788D31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BE1EF-C522-43BB-9EB1-4D2BE189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026B-6CFF-4A96-B571-951FACBA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901A-7D7A-440C-A11C-878C00EB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4A750-25C7-4D19-B454-603962DF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C666-8E3C-43B1-92FB-74B5DBD6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42A6-2E3D-4AED-B649-31746F1C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8C13-A5E8-4D71-B85B-CF00D994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27B59-DE82-49F5-927E-86793F439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14E0-31FB-41D2-BDEA-4B700736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CDDF3-CC1C-4B20-9C58-95EAF662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8F01-35FE-4E9B-97DA-50998AC4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7132-F4DC-40C0-97D4-6ADFD99F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DE0F-C240-42AF-A5D5-9171F4D5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2BE80-3286-435E-9153-F833386A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658C7-D66A-4EC5-AD3C-DB3AE4DE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0122F-9AB7-45F9-9677-2D0B83C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606A-E6E4-491E-9440-12B96E24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4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884B-6ABD-4C9D-8F2B-AF6100E2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0A132-5D4F-4FE7-AEEB-A467F157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F33B1-4D99-4D15-8123-5F667652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81C68-D3F8-49FF-B1CC-617EF981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EAB0-643A-422B-9E47-37B716B99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B7A67-F66D-4F6B-AFF9-D4B514C2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62390-0604-4331-85ED-18500F19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2A665-4E81-4FCF-B68D-89B0C893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1213-CF02-4B0D-AA57-35D0A878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E0C97-90A9-4E67-ABFC-29D5D4FE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1230-8559-428F-A70E-DD694725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8B638-923D-415D-8A55-2722F76F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CC57D-B964-455B-B159-1871D9DF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E2525-F0AB-4EC6-AF6B-C1C7EBDD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298B4-7AC5-4465-BC6C-E2DBD09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FBD0-B314-4BF4-8FFA-547ED004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EA55-9599-49F3-BBF5-C2F7D0D2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A6751-451E-4E20-B2AB-F46BAC57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39C6E-1A15-4A53-98CE-324F98E6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50E5-7283-4585-AF31-3EF66A8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4099-5375-4055-8ADA-58F1B619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5DE6-ABA8-401B-A3EF-47673D7E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63DD-B09C-41A1-B98C-695F62277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A9FF8-E3F2-43D5-9A4F-7D64FEA6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12E64-A53B-4808-914F-E5BCB150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38AA1-B009-47A7-9C59-C31A65C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301A-8CF9-4E20-97D0-0DB1494A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64DBE-D4ED-4A54-B3DC-A9B3A1CE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D8BF-13B1-4350-A687-6B521A97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B12C-F0C0-43FE-B91C-D80988153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147-70AD-4123-8A1A-D242BB9CED8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4096-1CDB-4B43-A91B-C656A5695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05C0-76F4-43EB-846B-83B687AE3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8E13-DDA7-45DA-BB41-6FE253FB7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1E45-7771-4623-BAA2-97953562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A8354-FF74-4CF2-8AB1-9CD492672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Rinker</a:t>
            </a:r>
          </a:p>
        </p:txBody>
      </p:sp>
    </p:spTree>
    <p:extLst>
      <p:ext uri="{BB962C8B-B14F-4D97-AF65-F5344CB8AC3E}">
        <p14:creationId xmlns:p14="http://schemas.microsoft.com/office/powerpoint/2010/main" val="301038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D1B4-1194-4BB8-BFD8-0525393C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B825-183F-4B86-826A-9491C64E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nifty</a:t>
            </a:r>
          </a:p>
          <a:p>
            <a:r>
              <a:rPr lang="en-US" dirty="0" err="1"/>
              <a:t>Kinda</a:t>
            </a:r>
            <a:r>
              <a:rPr lang="en-US" dirty="0"/>
              <a:t> shifty</a:t>
            </a:r>
          </a:p>
          <a:p>
            <a:r>
              <a:rPr lang="en-US" dirty="0"/>
              <a:t>Not worth fifty</a:t>
            </a:r>
          </a:p>
        </p:txBody>
      </p:sp>
    </p:spTree>
    <p:extLst>
      <p:ext uri="{BB962C8B-B14F-4D97-AF65-F5344CB8AC3E}">
        <p14:creationId xmlns:p14="http://schemas.microsoft.com/office/powerpoint/2010/main" val="2010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61D0F-5534-47EF-8B2D-1FB64E1F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Wowzers</a:t>
            </a:r>
            <a:r>
              <a:rPr lang="en-US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FFD3-82FF-4390-9E88-667ACBE8C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There’s a cat sniffing 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 think he likes 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Ouch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He bit 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 think he hates me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1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08D-C982-431B-85C5-41C0C86E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7960-CA80-4CF4-85AD-ED6C08876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1F508-7249-41C4-B5BE-2B7BA175E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Blue</a:t>
            </a:r>
          </a:p>
          <a:p>
            <a:r>
              <a:rPr lang="en-US" dirty="0"/>
              <a:t>Green</a:t>
            </a:r>
          </a:p>
          <a:p>
            <a:r>
              <a:rPr lang="en-US"/>
              <a:t>Orange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Widescreen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Hello World</vt:lpstr>
      <vt:lpstr>Slide 1</vt:lpstr>
      <vt:lpstr>Wowzers!</vt:lpstr>
      <vt:lpstr>Two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Tyler Rinker</dc:creator>
  <cp:lastModifiedBy>Tyler Rinker</cp:lastModifiedBy>
  <cp:revision>4</cp:revision>
  <dcterms:created xsi:type="dcterms:W3CDTF">2020-04-22T00:09:54Z</dcterms:created>
  <dcterms:modified xsi:type="dcterms:W3CDTF">2020-04-22T14:29:12Z</dcterms:modified>
</cp:coreProperties>
</file>