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F8961-0142-4F42-825D-A5DD19C16E4D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76CF-872F-4802-B8F3-6D6BC3F70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42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F8961-0142-4F42-825D-A5DD19C16E4D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76CF-872F-4802-B8F3-6D6BC3F70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97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F8961-0142-4F42-825D-A5DD19C16E4D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76CF-872F-4802-B8F3-6D6BC3F70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04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F8961-0142-4F42-825D-A5DD19C16E4D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76CF-872F-4802-B8F3-6D6BC3F70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43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F8961-0142-4F42-825D-A5DD19C16E4D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76CF-872F-4802-B8F3-6D6BC3F70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2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F8961-0142-4F42-825D-A5DD19C16E4D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76CF-872F-4802-B8F3-6D6BC3F70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8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F8961-0142-4F42-825D-A5DD19C16E4D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76CF-872F-4802-B8F3-6D6BC3F70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87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F8961-0142-4F42-825D-A5DD19C16E4D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76CF-872F-4802-B8F3-6D6BC3F70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6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F8961-0142-4F42-825D-A5DD19C16E4D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76CF-872F-4802-B8F3-6D6BC3F70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65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F8961-0142-4F42-825D-A5DD19C16E4D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76CF-872F-4802-B8F3-6D6BC3F70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68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F8961-0142-4F42-825D-A5DD19C16E4D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76CF-872F-4802-B8F3-6D6BC3F70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F8961-0142-4F42-825D-A5DD19C16E4D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76CF-872F-4802-B8F3-6D6BC3F70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68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562058" y="2587780"/>
            <a:ext cx="6555310" cy="1447815"/>
            <a:chOff x="2562058" y="3786266"/>
            <a:chExt cx="6555310" cy="1447815"/>
          </a:xfrm>
        </p:grpSpPr>
        <p:pic>
          <p:nvPicPr>
            <p:cNvPr id="1032" name="Picture 8" descr="https://cdn4.iconfinder.com/data/icons/gambling-and-slot-machine/72/Gambling_and_slot_machine_icons-15-512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2058" y="3812815"/>
              <a:ext cx="1379627" cy="1421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cdn4.iconfinder.com/data/icons/gambling-and-slot-machine/78/Gambling_and_slot_machine_icons-02-512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2376" y="3786266"/>
              <a:ext cx="1614992" cy="14478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3417901" y="3833698"/>
              <a:ext cx="5486401" cy="1400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500" dirty="0" smtClean="0">
                  <a:solidFill>
                    <a:srgbClr val="FF0000"/>
                  </a:solidFill>
                  <a:latin typeface="AR CHRISTY" panose="02000000000000000000" pitchFamily="2" charset="0"/>
                </a:rPr>
                <a:t>wakefield</a:t>
              </a:r>
              <a:endParaRPr lang="en-US" sz="8500" dirty="0">
                <a:solidFill>
                  <a:srgbClr val="FF0000"/>
                </a:solidFill>
                <a:latin typeface="AR CHRISTY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160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 CHRISTY</vt:lpstr>
      <vt:lpstr>Arial</vt:lpstr>
      <vt:lpstr>Calibri</vt:lpstr>
      <vt:lpstr>Calibri Light</vt:lpstr>
      <vt:lpstr>Office Theme</vt:lpstr>
      <vt:lpstr>PowerPoint Presentation</vt:lpstr>
    </vt:vector>
  </TitlesOfParts>
  <Company>University at Buffalo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</dc:creator>
  <cp:lastModifiedBy>Tyler</cp:lastModifiedBy>
  <cp:revision>4</cp:revision>
  <dcterms:created xsi:type="dcterms:W3CDTF">2015-04-25T01:33:21Z</dcterms:created>
  <dcterms:modified xsi:type="dcterms:W3CDTF">2015-04-25T01:47:40Z</dcterms:modified>
</cp:coreProperties>
</file>