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761" r:id="rId2"/>
    <p:sldId id="759" r:id="rId3"/>
    <p:sldId id="775" r:id="rId4"/>
    <p:sldId id="794" r:id="rId5"/>
    <p:sldId id="789" r:id="rId6"/>
    <p:sldId id="795" r:id="rId7"/>
    <p:sldId id="765" r:id="rId8"/>
    <p:sldId id="781" r:id="rId9"/>
    <p:sldId id="780" r:id="rId10"/>
    <p:sldId id="796" r:id="rId11"/>
    <p:sldId id="758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176180090@qq.com" initials="" lastIdx="1" clrIdx="0">
    <p:extLst>
      <p:ext uri="{19B8F6BF-5375-455C-9EA6-DF929625EA0E}">
        <p15:presenceInfo xmlns:p15="http://schemas.microsoft.com/office/powerpoint/2012/main" userId="bc72c85f51fb5b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BACB"/>
    <a:srgbClr val="B7799E"/>
    <a:srgbClr val="B2C1D6"/>
    <a:srgbClr val="ECE8E6"/>
    <a:srgbClr val="284244"/>
    <a:srgbClr val="006DC1"/>
    <a:srgbClr val="FFFFFF"/>
    <a:srgbClr val="C390AE"/>
    <a:srgbClr val="1E4E79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7" autoAdjust="0"/>
    <p:restoredTop sz="96132" autoAdjust="0"/>
  </p:normalViewPr>
  <p:slideViewPr>
    <p:cSldViewPr snapToGrid="0">
      <p:cViewPr>
        <p:scale>
          <a:sx n="92" d="100"/>
          <a:sy n="92" d="100"/>
        </p:scale>
        <p:origin x="1560" y="8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248"/>
    </p:cViewPr>
  </p:sorter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07E53-18C4-4C97-BAF7-DFDF39E0AEF8}" type="datetime1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672B7E4-B7AE-401C-84FF-CCA325ABB02F}" type="datetime1">
              <a:rPr lang="zh-CN" altLang="en-US" smtClean="0"/>
              <a:t>2024/12/1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176D025-9C82-4627-AC95-A731BB73F602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0653047-401F-487A-BAD2-F0C2E8FCD784}" type="datetime1">
              <a:rPr lang="zh-CN" altLang="en-US" smtClean="0"/>
              <a:t>2024/12/1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6D025-9C82-4627-AC95-A731BB73F602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944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651FE-1FF5-A597-7B3B-4062E1165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E02B5C1-6DA0-9FCC-A825-A0484A672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6A7C0BF-ED6D-C625-7EF5-7200B3BA9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05922-C369-53BC-A37E-7975E44C144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F3BE2C6-D6D2-4457-8388-BD1AB87AE670}" type="datetime1">
              <a:rPr lang="zh-CN" altLang="en-US" smtClean="0"/>
              <a:t>2024/12/1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4B9680-B954-0EFF-28F6-01FF0D2A5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6D025-9C82-4627-AC95-A731BB73F602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6417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51860AE-F2EB-46F3-A386-85021C9000C7}" type="datetime1">
              <a:rPr lang="zh-CN" altLang="en-US" smtClean="0"/>
              <a:t>2024/12/1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6D025-9C82-4627-AC95-A731BB73F602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44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52D7B82-D7DD-4CEC-99AB-A40F999ADEE2}" type="datetime1">
              <a:rPr lang="zh-CN" altLang="en-US" smtClean="0"/>
              <a:t>2024/12/1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6D025-9C82-4627-AC95-A731BB73F602}" type="slidenum">
              <a:rPr lang="zh-CN" altLang="en-US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3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FB1D2C5-01F0-41B6-AC44-13A3A37AAB5B}" type="datetime1">
              <a:rPr lang="zh-CN" altLang="en-US" smtClean="0"/>
              <a:t>2024/12/1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6D025-9C82-4627-AC95-A731BB73F602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214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C044B-5F8B-9083-FF1F-51D2D834D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D40412A-5ED7-0214-9614-72E021D028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675ED4-4976-C881-12F7-A0A28EB5E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4DF4F-7D4B-7EFB-2C80-AE94ABFB19C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1DD6A36-DAFB-4E2E-804A-13BD436A071A}" type="datetime1">
              <a:rPr lang="zh-CN" altLang="en-US" smtClean="0"/>
              <a:t>2024/12/1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ECAD48-9FF3-1E7F-A6F1-98A88ED1B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6D025-9C82-4627-AC95-A731BB73F602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228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71D5C5B-4C2E-4CA0-BC5B-DD309868A6C1}" type="datetime1">
              <a:rPr lang="zh-CN" altLang="en-US" smtClean="0"/>
              <a:t>2024/12/1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6D025-9C82-4627-AC95-A731BB73F602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96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0CD46-995B-9CE5-CEA0-2D313A501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FE71DD9-D776-4A83-3207-593B27F643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1477133-C719-843A-5CD6-817B89A31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45C8E-F9D3-0EB1-1E0A-8E2F536286F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21367D59-CC5A-470F-B1C0-D114D5E7AA87}" type="datetime1">
              <a:rPr lang="zh-CN" altLang="en-US" smtClean="0"/>
              <a:t>2024/12/1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539814-DCFF-50E3-E500-D691A8B88C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6D025-9C82-4627-AC95-A731BB73F602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453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4BDEF27-67E7-4EFA-8BD1-0962E919E4C5}" type="datetime1">
              <a:rPr lang="zh-CN" altLang="en-US" smtClean="0"/>
              <a:t>2024/12/1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6D025-9C82-4627-AC95-A731BB73F602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95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618C948-903C-4E04-86CD-87A49414130B}" type="datetime1">
              <a:rPr lang="zh-CN" altLang="en-US" smtClean="0"/>
              <a:t>2024/12/1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6D025-9C82-4627-AC95-A731BB73F602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617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2CFDA19-3BCA-4B9E-8EAF-AC9832AE3CE8}" type="datetime1">
              <a:rPr lang="zh-CN" altLang="en-US" smtClean="0"/>
              <a:t>2024/12/1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6D025-9C82-4627-AC95-A731BB73F602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2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72563B76-BEB0-7CD8-A639-DB123A12D7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5170" y="644415"/>
            <a:ext cx="5401660" cy="540166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2CFEB85-1D3F-D0EC-E3AE-25CAF1D7CBFE}"/>
              </a:ext>
            </a:extLst>
          </p:cNvPr>
          <p:cNvSpPr/>
          <p:nvPr userDrawn="1"/>
        </p:nvSpPr>
        <p:spPr>
          <a:xfrm>
            <a:off x="3100552" y="644415"/>
            <a:ext cx="5854262" cy="561975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A17E47B-3D91-3597-F376-684F322E32D6}"/>
              </a:ext>
            </a:extLst>
          </p:cNvPr>
          <p:cNvSpPr/>
          <p:nvPr userDrawn="1"/>
        </p:nvSpPr>
        <p:spPr>
          <a:xfrm>
            <a:off x="0" y="1774759"/>
            <a:ext cx="12192000" cy="1654241"/>
          </a:xfrm>
          <a:prstGeom prst="rect">
            <a:avLst/>
          </a:prstGeom>
          <a:solidFill>
            <a:srgbClr val="284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111E36-320B-B80C-288D-2DA00AC03B01}"/>
              </a:ext>
            </a:extLst>
          </p:cNvPr>
          <p:cNvSpPr/>
          <p:nvPr userDrawn="1"/>
        </p:nvSpPr>
        <p:spPr>
          <a:xfrm>
            <a:off x="0" y="3517834"/>
            <a:ext cx="12192000" cy="111607"/>
          </a:xfrm>
          <a:prstGeom prst="rect">
            <a:avLst/>
          </a:prstGeom>
          <a:solidFill>
            <a:srgbClr val="284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9A97DA-57BE-222C-FA27-5074604A691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3350" y="190501"/>
            <a:ext cx="3190698" cy="7905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59DED9-725A-B904-24F6-5896F22071A6}"/>
              </a:ext>
            </a:extLst>
          </p:cNvPr>
          <p:cNvSpPr/>
          <p:nvPr userDrawn="1"/>
        </p:nvSpPr>
        <p:spPr>
          <a:xfrm>
            <a:off x="0" y="6619461"/>
            <a:ext cx="12191998" cy="238539"/>
          </a:xfrm>
          <a:prstGeom prst="rect">
            <a:avLst/>
          </a:prstGeom>
          <a:solidFill>
            <a:srgbClr val="284244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灯片编号占位符 5"/>
          <p:cNvSpPr>
            <a:spLocks noGrp="1"/>
          </p:cNvSpPr>
          <p:nvPr userDrawn="1">
            <p:ph type="sldNum" sz="quarter" idx="4"/>
          </p:nvPr>
        </p:nvSpPr>
        <p:spPr>
          <a:xfrm>
            <a:off x="11425029" y="6606921"/>
            <a:ext cx="766969" cy="238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CD8FDCA-5F31-45C2-9228-1965BA17AD8A}" type="slidenum">
              <a:rPr lang="zh-CN" altLang="en-US" smtClean="0"/>
              <a:pPr/>
              <a:t>‹#›</a:t>
            </a:fld>
            <a:r>
              <a:rPr lang="en-US" altLang="zh-CN" dirty="0"/>
              <a:t>/11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3A31D7-5C65-2C4C-E112-FF03DA13D823}"/>
              </a:ext>
            </a:extLst>
          </p:cNvPr>
          <p:cNvSpPr/>
          <p:nvPr userDrawn="1"/>
        </p:nvSpPr>
        <p:spPr>
          <a:xfrm>
            <a:off x="0" y="0"/>
            <a:ext cx="12191998" cy="288235"/>
          </a:xfrm>
          <a:prstGeom prst="rect">
            <a:avLst/>
          </a:prstGeom>
          <a:solidFill>
            <a:srgbClr val="284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696D478-7ECF-D53B-5A96-02B609F3F4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" y="0"/>
            <a:ext cx="1071224" cy="30883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564CA5BF-D4B4-EA90-1083-810D113DF2EE}"/>
              </a:ext>
            </a:extLst>
          </p:cNvPr>
          <p:cNvSpPr/>
          <p:nvPr userDrawn="1"/>
        </p:nvSpPr>
        <p:spPr>
          <a:xfrm>
            <a:off x="0" y="285182"/>
            <a:ext cx="12192000" cy="480131"/>
          </a:xfrm>
          <a:prstGeom prst="rect">
            <a:avLst/>
          </a:prstGeom>
          <a:gradFill>
            <a:gsLst>
              <a:gs pos="5000">
                <a:srgbClr val="284244"/>
              </a:gs>
              <a:gs pos="100000">
                <a:srgbClr val="57727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933E19-3B2C-0268-C47E-9E66C1DF8955}"/>
              </a:ext>
            </a:extLst>
          </p:cNvPr>
          <p:cNvSpPr txBox="1"/>
          <p:nvPr userDrawn="1"/>
        </p:nvSpPr>
        <p:spPr>
          <a:xfrm>
            <a:off x="0" y="6600230"/>
            <a:ext cx="1614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郑州大学</a:t>
            </a:r>
            <a:r>
              <a:rPr lang="en-US" altLang="zh-CN" sz="1200" b="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**</a:t>
            </a:r>
            <a:r>
              <a:rPr lang="zh-CN" altLang="en-US" sz="1200" b="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学院张三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42DE9F-838A-A985-DA3D-03A73E1F1E06}"/>
              </a:ext>
            </a:extLst>
          </p:cNvPr>
          <p:cNvSpPr txBox="1"/>
          <p:nvPr userDrawn="1"/>
        </p:nvSpPr>
        <p:spPr>
          <a:xfrm>
            <a:off x="5405534" y="6606921"/>
            <a:ext cx="1380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2024.11.28</a:t>
            </a:r>
            <a:endParaRPr lang="zh-CN" alt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chemeClr val="bg1"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FDCA-5F31-45C2-9228-1965BA17AD8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C8E47EE4-096D-4CEC-EEC8-53BF5F040A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5170" y="644415"/>
            <a:ext cx="5401660" cy="540166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4044F81-2DCE-AF13-36C9-2EC8101CEA55}"/>
              </a:ext>
            </a:extLst>
          </p:cNvPr>
          <p:cNvSpPr/>
          <p:nvPr userDrawn="1"/>
        </p:nvSpPr>
        <p:spPr>
          <a:xfrm>
            <a:off x="3100552" y="644415"/>
            <a:ext cx="5854262" cy="5619751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流程图: 手动输入 5">
            <a:extLst>
              <a:ext uri="{FF2B5EF4-FFF2-40B4-BE49-F238E27FC236}">
                <a16:creationId xmlns:a16="http://schemas.microsoft.com/office/drawing/2014/main" id="{10584056-2070-9E9C-D1F1-03BF3896A600}"/>
              </a:ext>
            </a:extLst>
          </p:cNvPr>
          <p:cNvSpPr/>
          <p:nvPr userDrawn="1"/>
        </p:nvSpPr>
        <p:spPr>
          <a:xfrm rot="5400000" flipH="1">
            <a:off x="-1252331" y="1252331"/>
            <a:ext cx="6858001" cy="4353339"/>
          </a:xfrm>
          <a:prstGeom prst="flowChartManualInput">
            <a:avLst/>
          </a:prstGeom>
          <a:solidFill>
            <a:srgbClr val="284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箭头: 五边形 13"/>
          <p:cNvSpPr/>
          <p:nvPr userDrawn="1"/>
        </p:nvSpPr>
        <p:spPr>
          <a:xfrm flipH="1">
            <a:off x="10625557" y="6431280"/>
            <a:ext cx="1566441" cy="394472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BF866483-4617-DC93-75BA-B75A17AA4544}"/>
              </a:ext>
            </a:extLst>
          </p:cNvPr>
          <p:cNvSpPr txBox="1">
            <a:spLocks/>
          </p:cNvSpPr>
          <p:nvPr userDrawn="1"/>
        </p:nvSpPr>
        <p:spPr>
          <a:xfrm>
            <a:off x="9339469" y="6619461"/>
            <a:ext cx="2743200" cy="2385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CD8FDCA-5F31-45C2-9228-1965BA17AD8A}" type="slidenum">
              <a:rPr lang="zh-CN" altLang="en-US" smtClean="0"/>
              <a:pPr/>
              <a:t>‹#›</a:t>
            </a:fld>
            <a:r>
              <a:rPr lang="en-US" altLang="zh-CN" dirty="0"/>
              <a:t>/17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9A5D1E9-C86B-D351-1E66-C0B6CF5E0525}"/>
              </a:ext>
            </a:extLst>
          </p:cNvPr>
          <p:cNvGrpSpPr/>
          <p:nvPr userDrawn="1"/>
        </p:nvGrpSpPr>
        <p:grpSpPr>
          <a:xfrm>
            <a:off x="450433" y="158648"/>
            <a:ext cx="11291133" cy="526739"/>
            <a:chOff x="95250" y="208981"/>
            <a:chExt cx="11291133" cy="526739"/>
          </a:xfrm>
          <a:solidFill>
            <a:srgbClr val="284244"/>
          </a:solidFill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44E38134-DE53-99D2-C9B8-0099A95A0B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5250" y="714513"/>
              <a:ext cx="11115675" cy="0"/>
            </a:xfrm>
            <a:prstGeom prst="line">
              <a:avLst/>
            </a:prstGeom>
            <a:grpFill/>
            <a:ln w="57150">
              <a:solidFill>
                <a:srgbClr val="28424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294D556-A1CA-BBC2-3F3A-322E7DFCC7A8}"/>
                </a:ext>
              </a:extLst>
            </p:cNvPr>
            <p:cNvGrpSpPr/>
            <p:nvPr userDrawn="1"/>
          </p:nvGrpSpPr>
          <p:grpSpPr>
            <a:xfrm>
              <a:off x="95250" y="208981"/>
              <a:ext cx="11291133" cy="526739"/>
              <a:chOff x="95250" y="208981"/>
              <a:chExt cx="11291133" cy="526739"/>
            </a:xfrm>
            <a:grpFill/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00AB178-20FA-FC80-F910-DCF74736F463}"/>
                  </a:ext>
                </a:extLst>
              </p:cNvPr>
              <p:cNvSpPr/>
              <p:nvPr userDrawn="1"/>
            </p:nvSpPr>
            <p:spPr>
              <a:xfrm>
                <a:off x="95250" y="208982"/>
                <a:ext cx="466725" cy="48013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F64573D-7C60-3E16-D58F-DC505550863E}"/>
                  </a:ext>
                </a:extLst>
              </p:cNvPr>
              <p:cNvSpPr/>
              <p:nvPr userDrawn="1"/>
            </p:nvSpPr>
            <p:spPr>
              <a:xfrm>
                <a:off x="638175" y="208982"/>
                <a:ext cx="238125" cy="480131"/>
              </a:xfrm>
              <a:prstGeom prst="rect">
                <a:avLst/>
              </a:prstGeom>
              <a:solidFill>
                <a:srgbClr val="2B68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46E225A-440B-7AAD-3B4F-18F071021684}"/>
                  </a:ext>
                </a:extLst>
              </p:cNvPr>
              <p:cNvSpPr/>
              <p:nvPr userDrawn="1"/>
            </p:nvSpPr>
            <p:spPr>
              <a:xfrm>
                <a:off x="952501" y="208981"/>
                <a:ext cx="76200" cy="480131"/>
              </a:xfrm>
              <a:prstGeom prst="rect">
                <a:avLst/>
              </a:prstGeom>
              <a:solidFill>
                <a:srgbClr val="5772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: 对角圆角 8">
                <a:extLst>
                  <a:ext uri="{FF2B5EF4-FFF2-40B4-BE49-F238E27FC236}">
                    <a16:creationId xmlns:a16="http://schemas.microsoft.com/office/drawing/2014/main" id="{6D37B393-EC08-07C4-18B6-83C48AECDD9D}"/>
                  </a:ext>
                </a:extLst>
              </p:cNvPr>
              <p:cNvSpPr/>
              <p:nvPr userDrawn="1"/>
            </p:nvSpPr>
            <p:spPr>
              <a:xfrm>
                <a:off x="9406581" y="208981"/>
                <a:ext cx="1979802" cy="526739"/>
              </a:xfrm>
              <a:prstGeom prst="round2DiagRect">
                <a:avLst>
                  <a:gd name="adj1" fmla="val 35272"/>
                  <a:gd name="adj2" fmla="val 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五边形 14"/>
          <p:cNvSpPr/>
          <p:nvPr userDrawn="1"/>
        </p:nvSpPr>
        <p:spPr>
          <a:xfrm flipH="1">
            <a:off x="10625557" y="6431280"/>
            <a:ext cx="1566441" cy="394472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灯片编号占位符 5"/>
          <p:cNvSpPr>
            <a:spLocks noGrp="1"/>
          </p:cNvSpPr>
          <p:nvPr userDrawn="1">
            <p:ph type="sldNum" sz="quarter" idx="4"/>
          </p:nvPr>
        </p:nvSpPr>
        <p:spPr>
          <a:xfrm>
            <a:off x="8839200" y="6445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FDCA-5F31-45C2-9228-1965BA17AD8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5461B46-7BA0-E8EB-5857-6354385B69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" y="0"/>
            <a:ext cx="1071224" cy="308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/>
          <p:cNvSpPr/>
          <p:nvPr userDrawn="1"/>
        </p:nvSpPr>
        <p:spPr>
          <a:xfrm flipH="1">
            <a:off x="10625557" y="6431280"/>
            <a:ext cx="1566441" cy="394472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灯片编号占位符 5"/>
          <p:cNvSpPr>
            <a:spLocks noGrp="1"/>
          </p:cNvSpPr>
          <p:nvPr userDrawn="1">
            <p:ph type="sldNum" sz="quarter" idx="4"/>
          </p:nvPr>
        </p:nvSpPr>
        <p:spPr>
          <a:xfrm>
            <a:off x="8839200" y="6445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FDCA-5F31-45C2-9228-1965BA17AD8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9200" y="64459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FDCA-5F31-45C2-9228-1965BA17AD8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9.emf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0.emf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FB8F8D1-49D7-5E43-F1A0-7166452ED16F}"/>
              </a:ext>
            </a:extLst>
          </p:cNvPr>
          <p:cNvSpPr txBox="1"/>
          <p:nvPr/>
        </p:nvSpPr>
        <p:spPr>
          <a:xfrm>
            <a:off x="898493" y="2198081"/>
            <a:ext cx="103950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具有标签栏的郑州大学答辩汇报</a:t>
            </a:r>
            <a:r>
              <a:rPr lang="en-US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PPT</a:t>
            </a:r>
            <a:r>
              <a:rPr lang="zh-CN" altLang="en-US" sz="4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模板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9C22E9-24A8-23F0-910D-2983562C93A7}"/>
              </a:ext>
            </a:extLst>
          </p:cNvPr>
          <p:cNvSpPr txBox="1"/>
          <p:nvPr/>
        </p:nvSpPr>
        <p:spPr>
          <a:xfrm>
            <a:off x="3262229" y="4014594"/>
            <a:ext cx="5667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姓    名：  张  三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指导教师：  李  四（教授）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硕士专业：  ******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硕士学号：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**************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75511A-7939-1696-A8E3-C52EE242A3FF}"/>
              </a:ext>
            </a:extLst>
          </p:cNvPr>
          <p:cNvSpPr txBox="1"/>
          <p:nvPr/>
        </p:nvSpPr>
        <p:spPr>
          <a:xfrm>
            <a:off x="4937760" y="6132493"/>
            <a:ext cx="3031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2024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40316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4DA00-CEAF-0F83-88BD-AB30B558D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A532E62-A967-DDF2-0573-1CEFA6B5EE5E}"/>
              </a:ext>
            </a:extLst>
          </p:cNvPr>
          <p:cNvSpPr txBox="1">
            <a:spLocks/>
          </p:cNvSpPr>
          <p:nvPr/>
        </p:nvSpPr>
        <p:spPr>
          <a:xfrm>
            <a:off x="0" y="333478"/>
            <a:ext cx="3297737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</a:rPr>
              <a:t>参与课题与研究成果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07AAED-15A3-906E-1D52-728D1DA221CA}"/>
              </a:ext>
            </a:extLst>
          </p:cNvPr>
          <p:cNvSpPr txBox="1"/>
          <p:nvPr/>
        </p:nvSpPr>
        <p:spPr>
          <a:xfrm>
            <a:off x="5592204" y="-36421"/>
            <a:ext cx="817063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>
            <a:defPPr>
              <a:defRPr lang="zh-CN"/>
            </a:defPPr>
            <a:lvl1pPr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zh-CN" altLang="en-US" dirty="0"/>
              <a:t>选题背景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C3559E-6A74-3CE0-38C6-E52542546D5E}"/>
              </a:ext>
            </a:extLst>
          </p:cNvPr>
          <p:cNvSpPr txBox="1"/>
          <p:nvPr/>
        </p:nvSpPr>
        <p:spPr>
          <a:xfrm>
            <a:off x="6928276" y="-36421"/>
            <a:ext cx="772656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技术路线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54BDF8-CD36-D277-BAF1-0F24C760D0CC}"/>
              </a:ext>
            </a:extLst>
          </p:cNvPr>
          <p:cNvSpPr txBox="1"/>
          <p:nvPr/>
        </p:nvSpPr>
        <p:spPr>
          <a:xfrm>
            <a:off x="8219941" y="-36421"/>
            <a:ext cx="772655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>
            <a:defPPr>
              <a:defRPr lang="zh-CN"/>
            </a:defPPr>
            <a:lvl1pPr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zh-CN" altLang="en-US" dirty="0"/>
              <a:t>研究内容一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FE8C7B-FFF4-7ADA-742F-5A9D5A536A97}"/>
              </a:ext>
            </a:extLst>
          </p:cNvPr>
          <p:cNvSpPr txBox="1"/>
          <p:nvPr/>
        </p:nvSpPr>
        <p:spPr>
          <a:xfrm>
            <a:off x="9511605" y="-36421"/>
            <a:ext cx="940761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研究内容二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5F7E16-0A37-19A9-2737-69A208536956}"/>
              </a:ext>
            </a:extLst>
          </p:cNvPr>
          <p:cNvSpPr txBox="1"/>
          <p:nvPr/>
        </p:nvSpPr>
        <p:spPr>
          <a:xfrm>
            <a:off x="10971373" y="-36421"/>
            <a:ext cx="834548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>
            <a:defPPr>
              <a:defRPr lang="zh-CN"/>
            </a:defPPr>
            <a:lvl1pPr lvl="0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研究成果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9480EC-6781-F7E9-28B2-798C8DF05A85}"/>
              </a:ext>
            </a:extLst>
          </p:cNvPr>
          <p:cNvSpPr/>
          <p:nvPr/>
        </p:nvSpPr>
        <p:spPr>
          <a:xfrm>
            <a:off x="265295" y="886988"/>
            <a:ext cx="11661411" cy="1780270"/>
          </a:xfrm>
          <a:prstGeom prst="rect">
            <a:avLst/>
          </a:prstGeom>
          <a:solidFill>
            <a:srgbClr val="F4FAFF"/>
          </a:solidFill>
          <a:ln w="25400">
            <a:solidFill>
              <a:srgbClr val="28424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2D3C93-7A54-00FA-623A-CBEE6999AC1D}"/>
              </a:ext>
            </a:extLst>
          </p:cNvPr>
          <p:cNvSpPr/>
          <p:nvPr/>
        </p:nvSpPr>
        <p:spPr>
          <a:xfrm>
            <a:off x="265295" y="4663673"/>
            <a:ext cx="11661411" cy="1780270"/>
          </a:xfrm>
          <a:prstGeom prst="rect">
            <a:avLst/>
          </a:prstGeom>
          <a:solidFill>
            <a:srgbClr val="F4FAFF"/>
          </a:solidFill>
          <a:ln w="25400">
            <a:solidFill>
              <a:srgbClr val="28424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C1E1F9-41B5-9027-FE86-C11CBF367CC5}"/>
              </a:ext>
            </a:extLst>
          </p:cNvPr>
          <p:cNvSpPr/>
          <p:nvPr/>
        </p:nvSpPr>
        <p:spPr>
          <a:xfrm>
            <a:off x="265295" y="2771311"/>
            <a:ext cx="11661411" cy="1780270"/>
          </a:xfrm>
          <a:prstGeom prst="rect">
            <a:avLst/>
          </a:prstGeom>
          <a:solidFill>
            <a:srgbClr val="F4FAFF"/>
          </a:solidFill>
          <a:ln w="25400">
            <a:solidFill>
              <a:srgbClr val="284244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E9D059-3EE0-0F46-B11F-10809ABC3CF9}"/>
              </a:ext>
            </a:extLst>
          </p:cNvPr>
          <p:cNvSpPr txBox="1"/>
          <p:nvPr/>
        </p:nvSpPr>
        <p:spPr>
          <a:xfrm>
            <a:off x="626548" y="2948454"/>
            <a:ext cx="11300160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作者三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*************************[J]. ***********,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2024. DOI: *****************. (EI,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已发表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*****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*****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****, et al. 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*********************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[J], </a:t>
            </a:r>
            <a:r>
              <a:rPr lang="en-US" altLang="zh-CN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IEEE Transactions on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***********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2024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DOI: *****************.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(SCI, Accepted)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C30CFD-CE98-47F7-5FAC-24BB54E397DE}"/>
              </a:ext>
            </a:extLst>
          </p:cNvPr>
          <p:cNvSpPr/>
          <p:nvPr/>
        </p:nvSpPr>
        <p:spPr>
          <a:xfrm>
            <a:off x="265293" y="2771310"/>
            <a:ext cx="431799" cy="1788309"/>
          </a:xfrm>
          <a:prstGeom prst="rect">
            <a:avLst/>
          </a:prstGeom>
          <a:solidFill>
            <a:srgbClr val="28424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+mn-ea"/>
              </a:rPr>
              <a:t>发表论文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73FF95-ABE6-F1FE-F1F5-E206A211F127}"/>
              </a:ext>
            </a:extLst>
          </p:cNvPr>
          <p:cNvSpPr/>
          <p:nvPr/>
        </p:nvSpPr>
        <p:spPr>
          <a:xfrm>
            <a:off x="265293" y="886987"/>
            <a:ext cx="431799" cy="1788309"/>
          </a:xfrm>
          <a:prstGeom prst="rect">
            <a:avLst/>
          </a:prstGeom>
          <a:solidFill>
            <a:srgbClr val="28424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+mn-ea"/>
              </a:rPr>
              <a:t>参与课题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D196C4-BC49-BE90-421D-33BAD56005D1}"/>
              </a:ext>
            </a:extLst>
          </p:cNvPr>
          <p:cNvSpPr txBox="1"/>
          <p:nvPr/>
        </p:nvSpPr>
        <p:spPr>
          <a:xfrm>
            <a:off x="697092" y="1367686"/>
            <a:ext cx="10960220" cy="749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横向课题：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****************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，项目编号：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*************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纵向课题：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国家自然科学基金面上项目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《**************》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，项目编号：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***********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562E37-4328-B5D2-7961-6338BF18070C}"/>
              </a:ext>
            </a:extLst>
          </p:cNvPr>
          <p:cNvSpPr txBox="1"/>
          <p:nvPr/>
        </p:nvSpPr>
        <p:spPr>
          <a:xfrm>
            <a:off x="626548" y="4832777"/>
            <a:ext cx="11300160" cy="144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***************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竞赛全国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等奖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			20**.11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郑州大学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*********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奖学金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			20**.11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郑州大学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*********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优秀班干部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			20**.10</a:t>
            </a: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郑州大学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*********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奖学金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				20**.09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6F2A31B-C09F-E058-535C-530ECDDAC1FF}"/>
              </a:ext>
            </a:extLst>
          </p:cNvPr>
          <p:cNvSpPr/>
          <p:nvPr/>
        </p:nvSpPr>
        <p:spPr>
          <a:xfrm>
            <a:off x="265293" y="4663672"/>
            <a:ext cx="431799" cy="1788309"/>
          </a:xfrm>
          <a:prstGeom prst="rect">
            <a:avLst/>
          </a:prstGeom>
          <a:solidFill>
            <a:srgbClr val="28424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+mn-ea"/>
              </a:rPr>
              <a:t>获奖情况</a:t>
            </a:r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5296F058-6A13-1405-8549-E97AA16C4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D8FDCA-5F31-45C2-9228-1965BA17AD8A}" type="slidenum">
              <a:rPr lang="zh-CN" altLang="en-US" smtClean="0"/>
              <a:pPr/>
              <a:t>10</a:t>
            </a:fld>
            <a:r>
              <a:rPr lang="en-US" altLang="zh-CN"/>
              <a:t>/11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77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96232D9-7C66-0716-087F-89F182E7D753}"/>
              </a:ext>
            </a:extLst>
          </p:cNvPr>
          <p:cNvGrpSpPr/>
          <p:nvPr/>
        </p:nvGrpSpPr>
        <p:grpSpPr>
          <a:xfrm>
            <a:off x="2679514" y="1871355"/>
            <a:ext cx="6832967" cy="1415772"/>
            <a:chOff x="5010654" y="1376671"/>
            <a:chExt cx="6832967" cy="141577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BD98426-D75E-7FD3-FDBD-0B4F6A180240}"/>
                </a:ext>
              </a:extLst>
            </p:cNvPr>
            <p:cNvSpPr txBox="1"/>
            <p:nvPr/>
          </p:nvSpPr>
          <p:spPr>
            <a:xfrm>
              <a:off x="5010654" y="1376671"/>
              <a:ext cx="683296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4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请各位老师批评指正！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143A252-7327-E0CE-ACA2-141070AAA0D9}"/>
                </a:ext>
              </a:extLst>
            </p:cNvPr>
            <p:cNvSpPr txBox="1"/>
            <p:nvPr/>
          </p:nvSpPr>
          <p:spPr>
            <a:xfrm>
              <a:off x="6832573" y="2146112"/>
              <a:ext cx="31891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3600" b="1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THANK YOU</a:t>
              </a:r>
              <a:endParaRPr lang="zh-CN" altLang="en-US" sz="36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BB3D01E-B270-DFAC-7099-C46E00AD34D1}"/>
              </a:ext>
            </a:extLst>
          </p:cNvPr>
          <p:cNvSpPr txBox="1"/>
          <p:nvPr/>
        </p:nvSpPr>
        <p:spPr>
          <a:xfrm>
            <a:off x="3262229" y="4014594"/>
            <a:ext cx="5667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姓    名：  张  三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指导教师：  李  四（教授）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硕士专业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  *******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硕士学号：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**************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F35F16-F171-252D-98D2-48BABEB44CE5}"/>
              </a:ext>
            </a:extLst>
          </p:cNvPr>
          <p:cNvSpPr txBox="1"/>
          <p:nvPr/>
        </p:nvSpPr>
        <p:spPr>
          <a:xfrm>
            <a:off x="4780105" y="6153514"/>
            <a:ext cx="3031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2024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28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64130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9EA6757A-546B-331F-A8EE-F1BE87BB3A84}"/>
              </a:ext>
            </a:extLst>
          </p:cNvPr>
          <p:cNvGrpSpPr/>
          <p:nvPr/>
        </p:nvGrpSpPr>
        <p:grpSpPr>
          <a:xfrm>
            <a:off x="1163461" y="2687100"/>
            <a:ext cx="1518640" cy="1292662"/>
            <a:chOff x="1163461" y="2687100"/>
            <a:chExt cx="1518640" cy="129266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324FE31-9AFF-F6FD-C725-19F649E48D06}"/>
                </a:ext>
              </a:extLst>
            </p:cNvPr>
            <p:cNvSpPr txBox="1"/>
            <p:nvPr/>
          </p:nvSpPr>
          <p:spPr>
            <a:xfrm>
              <a:off x="1163461" y="2687100"/>
              <a:ext cx="14405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</a:rPr>
                <a:t>目录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2F98D10-3AC3-68E9-FF21-4B4FEC230C90}"/>
                </a:ext>
              </a:extLst>
            </p:cNvPr>
            <p:cNvCxnSpPr>
              <a:cxnSpLocks/>
            </p:cNvCxnSpPr>
            <p:nvPr/>
          </p:nvCxnSpPr>
          <p:spPr>
            <a:xfrm>
              <a:off x="1337105" y="3518097"/>
              <a:ext cx="79513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A88DC1A-51A9-9E37-9226-6339206C74AC}"/>
                </a:ext>
              </a:extLst>
            </p:cNvPr>
            <p:cNvSpPr txBox="1"/>
            <p:nvPr/>
          </p:nvSpPr>
          <p:spPr>
            <a:xfrm>
              <a:off x="1241509" y="3579652"/>
              <a:ext cx="14405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Contents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90DBBE1-C283-B995-D730-A82D39B65164}"/>
              </a:ext>
            </a:extLst>
          </p:cNvPr>
          <p:cNvSpPr txBox="1"/>
          <p:nvPr/>
        </p:nvSpPr>
        <p:spPr>
          <a:xfrm>
            <a:off x="4999965" y="1220254"/>
            <a:ext cx="3656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84244"/>
                </a:solidFill>
              </a:rPr>
              <a:t>选题背景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97C9018-EB3E-2DB3-3E0F-55E66DF8FDE5}"/>
              </a:ext>
            </a:extLst>
          </p:cNvPr>
          <p:cNvSpPr txBox="1"/>
          <p:nvPr/>
        </p:nvSpPr>
        <p:spPr>
          <a:xfrm>
            <a:off x="4838468" y="2206543"/>
            <a:ext cx="3817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84244"/>
                </a:solidFill>
              </a:rPr>
              <a:t>技术路线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6456ECB-192C-FFA7-0D48-F59D720C3553}"/>
              </a:ext>
            </a:extLst>
          </p:cNvPr>
          <p:cNvSpPr txBox="1"/>
          <p:nvPr/>
        </p:nvSpPr>
        <p:spPr>
          <a:xfrm>
            <a:off x="4672557" y="3256487"/>
            <a:ext cx="398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84244"/>
                </a:solidFill>
              </a:rPr>
              <a:t>研究内容一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A53AB1-E472-7723-863C-48BA19198FB0}"/>
              </a:ext>
            </a:extLst>
          </p:cNvPr>
          <p:cNvSpPr txBox="1"/>
          <p:nvPr/>
        </p:nvSpPr>
        <p:spPr>
          <a:xfrm>
            <a:off x="4533407" y="4274603"/>
            <a:ext cx="4122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84244"/>
                </a:solidFill>
              </a:rPr>
              <a:t>研究内容二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D4C2313-7937-4551-BD7A-9D0C465E90DE}"/>
              </a:ext>
            </a:extLst>
          </p:cNvPr>
          <p:cNvSpPr txBox="1"/>
          <p:nvPr/>
        </p:nvSpPr>
        <p:spPr>
          <a:xfrm>
            <a:off x="4394262" y="5292719"/>
            <a:ext cx="4262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84244"/>
                </a:solidFill>
              </a:rPr>
              <a:t>研究成果</a:t>
            </a:r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DFC78BB-65A8-5790-8C0B-1D233203324F}"/>
              </a:ext>
            </a:extLst>
          </p:cNvPr>
          <p:cNvSpPr/>
          <p:nvPr/>
        </p:nvSpPr>
        <p:spPr>
          <a:xfrm>
            <a:off x="3792101" y="1121150"/>
            <a:ext cx="721429" cy="721429"/>
          </a:xfrm>
          <a:prstGeom prst="flowChartConnector">
            <a:avLst/>
          </a:prstGeom>
          <a:solidFill>
            <a:srgbClr val="28424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01</a:t>
            </a:r>
            <a:endParaRPr lang="zh-CN" altLang="en-US" sz="2000" dirty="0"/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61BCF538-7D87-31A9-52E0-55E642872DC8}"/>
              </a:ext>
            </a:extLst>
          </p:cNvPr>
          <p:cNvSpPr/>
          <p:nvPr/>
        </p:nvSpPr>
        <p:spPr>
          <a:xfrm>
            <a:off x="3662891" y="2107439"/>
            <a:ext cx="721429" cy="721429"/>
          </a:xfrm>
          <a:prstGeom prst="flowChartConnector">
            <a:avLst/>
          </a:prstGeom>
          <a:solidFill>
            <a:srgbClr val="28424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02</a:t>
            </a:r>
            <a:endParaRPr lang="zh-CN" altLang="en-US" sz="2000" dirty="0"/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1F3912C6-EFB4-893B-F4B7-DB6F3662DD0A}"/>
              </a:ext>
            </a:extLst>
          </p:cNvPr>
          <p:cNvSpPr/>
          <p:nvPr/>
        </p:nvSpPr>
        <p:spPr>
          <a:xfrm>
            <a:off x="3513499" y="3174574"/>
            <a:ext cx="721429" cy="721429"/>
          </a:xfrm>
          <a:prstGeom prst="flowChartConnector">
            <a:avLst/>
          </a:prstGeom>
          <a:solidFill>
            <a:srgbClr val="28424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03</a:t>
            </a:r>
            <a:endParaRPr lang="zh-CN" altLang="en-US" sz="2000" dirty="0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B5E00A88-8D03-F4F3-482D-FA77AC893803}"/>
              </a:ext>
            </a:extLst>
          </p:cNvPr>
          <p:cNvSpPr/>
          <p:nvPr/>
        </p:nvSpPr>
        <p:spPr>
          <a:xfrm>
            <a:off x="3396918" y="4172558"/>
            <a:ext cx="721429" cy="721429"/>
          </a:xfrm>
          <a:prstGeom prst="flowChartConnector">
            <a:avLst/>
          </a:prstGeom>
          <a:solidFill>
            <a:srgbClr val="28424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04</a:t>
            </a:r>
            <a:endParaRPr lang="zh-CN" altLang="en-US" sz="2000" dirty="0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1C97F5D4-27D1-4BF4-406B-8DF084CA10B0}"/>
              </a:ext>
            </a:extLst>
          </p:cNvPr>
          <p:cNvSpPr/>
          <p:nvPr/>
        </p:nvSpPr>
        <p:spPr>
          <a:xfrm>
            <a:off x="3269451" y="5170543"/>
            <a:ext cx="721429" cy="721429"/>
          </a:xfrm>
          <a:prstGeom prst="flowChartConnector">
            <a:avLst/>
          </a:prstGeom>
          <a:solidFill>
            <a:srgbClr val="28424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05</a:t>
            </a:r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BC37CB-6826-D295-3267-3923041EC5E9}"/>
              </a:ext>
            </a:extLst>
          </p:cNvPr>
          <p:cNvSpPr txBox="1"/>
          <p:nvPr/>
        </p:nvSpPr>
        <p:spPr>
          <a:xfrm>
            <a:off x="508193" y="6335677"/>
            <a:ext cx="2751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>
                    <a:alpha val="60000"/>
                  </a:schemeClr>
                </a:solidFill>
              </a:rPr>
              <a:t>电气与信息工程学院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315500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AFFCBDBB-E1D6-D4EF-928B-041FE9773D5B}"/>
              </a:ext>
            </a:extLst>
          </p:cNvPr>
          <p:cNvSpPr txBox="1">
            <a:spLocks/>
          </p:cNvSpPr>
          <p:nvPr/>
        </p:nvSpPr>
        <p:spPr>
          <a:xfrm>
            <a:off x="0" y="333478"/>
            <a:ext cx="2883159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</a:rPr>
              <a:t>研究方向全称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306D21-3AEB-A011-D245-DEE792CE34D0}"/>
              </a:ext>
            </a:extLst>
          </p:cNvPr>
          <p:cNvSpPr txBox="1"/>
          <p:nvPr/>
        </p:nvSpPr>
        <p:spPr>
          <a:xfrm>
            <a:off x="5592204" y="-36421"/>
            <a:ext cx="817063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>
            <a:defPPr>
              <a:defRPr lang="zh-CN"/>
            </a:defPPr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>
                <a:solidFill>
                  <a:schemeClr val="bg1"/>
                </a:solidFill>
              </a:rPr>
              <a:t>选题背景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CC252A-A8C5-29A5-DEB7-F5AB6D0BD203}"/>
              </a:ext>
            </a:extLst>
          </p:cNvPr>
          <p:cNvSpPr txBox="1"/>
          <p:nvPr/>
        </p:nvSpPr>
        <p:spPr>
          <a:xfrm>
            <a:off x="6928276" y="-36421"/>
            <a:ext cx="772656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技术路线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125F4F-F233-CBA8-C8F1-2009D205FB94}"/>
              </a:ext>
            </a:extLst>
          </p:cNvPr>
          <p:cNvSpPr txBox="1"/>
          <p:nvPr/>
        </p:nvSpPr>
        <p:spPr>
          <a:xfrm>
            <a:off x="8219941" y="-36421"/>
            <a:ext cx="772655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研究内容一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483C0E9-9845-2E82-324C-7216877243BD}"/>
              </a:ext>
            </a:extLst>
          </p:cNvPr>
          <p:cNvSpPr txBox="1"/>
          <p:nvPr/>
        </p:nvSpPr>
        <p:spPr>
          <a:xfrm>
            <a:off x="9511605" y="-36421"/>
            <a:ext cx="940761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研究内容二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B8345F-8606-0C83-4C79-8FC1E8A2D021}"/>
              </a:ext>
            </a:extLst>
          </p:cNvPr>
          <p:cNvSpPr txBox="1"/>
          <p:nvPr/>
        </p:nvSpPr>
        <p:spPr>
          <a:xfrm>
            <a:off x="10971373" y="-36421"/>
            <a:ext cx="834548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研究成果</a:t>
            </a:r>
          </a:p>
        </p:txBody>
      </p:sp>
      <p:sp>
        <p:nvSpPr>
          <p:cNvPr id="2" name="文本框 7">
            <a:extLst>
              <a:ext uri="{FF2B5EF4-FFF2-40B4-BE49-F238E27FC236}">
                <a16:creationId xmlns:a16="http://schemas.microsoft.com/office/drawing/2014/main" id="{E5F67DC9-3A38-4C24-B3F8-CA23AD7C58E3}"/>
              </a:ext>
            </a:extLst>
          </p:cNvPr>
          <p:cNvSpPr txBox="1"/>
          <p:nvPr/>
        </p:nvSpPr>
        <p:spPr>
          <a:xfrm>
            <a:off x="253484" y="5519913"/>
            <a:ext cx="11552437" cy="707886"/>
          </a:xfrm>
          <a:prstGeom prst="rect">
            <a:avLst/>
          </a:prstGeom>
          <a:noFill/>
          <a:ln w="38100">
            <a:solidFill>
              <a:srgbClr val="284244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简要介绍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研究背景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研究对象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说明研究这个领域的必要性。重点专业词汇用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红色字体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高亮显示。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334D12-9A17-9913-B1AA-058925431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D8FDCA-5F31-45C2-9228-1965BA17AD8A}" type="slidenum">
              <a:rPr lang="zh-CN" altLang="en-US" smtClean="0"/>
              <a:pPr/>
              <a:t>3</a:t>
            </a:fld>
            <a:r>
              <a:rPr lang="en-US" altLang="zh-CN"/>
              <a:t>/11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0C8672-004D-9AD4-CC9C-D13A2C1A9556}"/>
              </a:ext>
            </a:extLst>
          </p:cNvPr>
          <p:cNvSpPr/>
          <p:nvPr/>
        </p:nvSpPr>
        <p:spPr>
          <a:xfrm>
            <a:off x="7725205" y="1028700"/>
            <a:ext cx="1762125" cy="1666875"/>
          </a:xfrm>
          <a:prstGeom prst="rect">
            <a:avLst/>
          </a:prstGeom>
          <a:noFill/>
          <a:ln w="38100">
            <a:solidFill>
              <a:srgbClr val="284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4F8D88A-D080-7540-05A3-A014565E7186}"/>
              </a:ext>
            </a:extLst>
          </p:cNvPr>
          <p:cNvSpPr txBox="1"/>
          <p:nvPr/>
        </p:nvSpPr>
        <p:spPr>
          <a:xfrm>
            <a:off x="7725205" y="2695575"/>
            <a:ext cx="1762125" cy="369332"/>
          </a:xfrm>
          <a:prstGeom prst="rect">
            <a:avLst/>
          </a:prstGeom>
          <a:solidFill>
            <a:srgbClr val="284244"/>
          </a:solidFill>
          <a:ln w="38100">
            <a:solidFill>
              <a:srgbClr val="28424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应用领域一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9B65FAD-D408-F928-9F9B-2DCF9C83490B}"/>
              </a:ext>
            </a:extLst>
          </p:cNvPr>
          <p:cNvSpPr/>
          <p:nvPr/>
        </p:nvSpPr>
        <p:spPr>
          <a:xfrm>
            <a:off x="9792130" y="1028700"/>
            <a:ext cx="1762125" cy="1666875"/>
          </a:xfrm>
          <a:prstGeom prst="rect">
            <a:avLst/>
          </a:prstGeom>
          <a:noFill/>
          <a:ln w="38100">
            <a:solidFill>
              <a:srgbClr val="284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91CD502-CA6D-803B-A44B-86B7CE4D61C1}"/>
              </a:ext>
            </a:extLst>
          </p:cNvPr>
          <p:cNvSpPr txBox="1"/>
          <p:nvPr/>
        </p:nvSpPr>
        <p:spPr>
          <a:xfrm>
            <a:off x="9792130" y="2695575"/>
            <a:ext cx="1762125" cy="369332"/>
          </a:xfrm>
          <a:prstGeom prst="rect">
            <a:avLst/>
          </a:prstGeom>
          <a:solidFill>
            <a:srgbClr val="284244"/>
          </a:solidFill>
          <a:ln w="38100">
            <a:solidFill>
              <a:srgbClr val="28424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应用领域二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200CBE-F80D-4045-2394-4CAC77064B62}"/>
              </a:ext>
            </a:extLst>
          </p:cNvPr>
          <p:cNvSpPr/>
          <p:nvPr/>
        </p:nvSpPr>
        <p:spPr>
          <a:xfrm>
            <a:off x="9792130" y="3213164"/>
            <a:ext cx="1762125" cy="1666875"/>
          </a:xfrm>
          <a:prstGeom prst="rect">
            <a:avLst/>
          </a:prstGeom>
          <a:noFill/>
          <a:ln w="38100">
            <a:solidFill>
              <a:srgbClr val="284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857334-4162-01F4-D73A-3ADB05260C2C}"/>
              </a:ext>
            </a:extLst>
          </p:cNvPr>
          <p:cNvSpPr txBox="1"/>
          <p:nvPr/>
        </p:nvSpPr>
        <p:spPr>
          <a:xfrm>
            <a:off x="9792130" y="4880039"/>
            <a:ext cx="1762125" cy="369332"/>
          </a:xfrm>
          <a:prstGeom prst="rect">
            <a:avLst/>
          </a:prstGeom>
          <a:solidFill>
            <a:srgbClr val="284244"/>
          </a:solidFill>
          <a:ln w="38100">
            <a:solidFill>
              <a:srgbClr val="28424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应用领域四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7BC32AF-D943-4558-A076-0AE6B8F35DD0}"/>
              </a:ext>
            </a:extLst>
          </p:cNvPr>
          <p:cNvSpPr/>
          <p:nvPr/>
        </p:nvSpPr>
        <p:spPr>
          <a:xfrm>
            <a:off x="7725205" y="3213164"/>
            <a:ext cx="1762125" cy="1666875"/>
          </a:xfrm>
          <a:prstGeom prst="rect">
            <a:avLst/>
          </a:prstGeom>
          <a:noFill/>
          <a:ln w="38100">
            <a:solidFill>
              <a:srgbClr val="284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1A9563-AD5D-377F-A0F4-602ABFA3AA6E}"/>
              </a:ext>
            </a:extLst>
          </p:cNvPr>
          <p:cNvSpPr txBox="1"/>
          <p:nvPr/>
        </p:nvSpPr>
        <p:spPr>
          <a:xfrm>
            <a:off x="7725205" y="4880039"/>
            <a:ext cx="1762125" cy="369332"/>
          </a:xfrm>
          <a:prstGeom prst="rect">
            <a:avLst/>
          </a:prstGeom>
          <a:solidFill>
            <a:srgbClr val="284244"/>
          </a:solidFill>
          <a:ln w="38100">
            <a:solidFill>
              <a:srgbClr val="28424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应用领域三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8804A2-760C-700F-0737-FF5E705F131A}"/>
              </a:ext>
            </a:extLst>
          </p:cNvPr>
          <p:cNvSpPr/>
          <p:nvPr/>
        </p:nvSpPr>
        <p:spPr>
          <a:xfrm>
            <a:off x="362380" y="1084151"/>
            <a:ext cx="6400370" cy="3795888"/>
          </a:xfrm>
          <a:prstGeom prst="rect">
            <a:avLst/>
          </a:prstGeom>
          <a:noFill/>
          <a:ln w="38100">
            <a:solidFill>
              <a:srgbClr val="284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7CB787-31D0-9548-D66B-2C2314793924}"/>
              </a:ext>
            </a:extLst>
          </p:cNvPr>
          <p:cNvSpPr txBox="1"/>
          <p:nvPr/>
        </p:nvSpPr>
        <p:spPr>
          <a:xfrm>
            <a:off x="362380" y="4880039"/>
            <a:ext cx="6400370" cy="369332"/>
          </a:xfrm>
          <a:prstGeom prst="rect">
            <a:avLst/>
          </a:prstGeom>
          <a:solidFill>
            <a:srgbClr val="284244"/>
          </a:solidFill>
          <a:ln w="38100">
            <a:solidFill>
              <a:srgbClr val="28424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研究对象介绍图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AA867F8-BE62-BBAF-B5A1-C8906623FC91}"/>
              </a:ext>
            </a:extLst>
          </p:cNvPr>
          <p:cNvSpPr txBox="1"/>
          <p:nvPr/>
        </p:nvSpPr>
        <p:spPr>
          <a:xfrm>
            <a:off x="1283084" y="2913872"/>
            <a:ext cx="4558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在这里插入用于介绍研究背景的矢量图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A9233F-7A9B-F0BE-64CD-B4A126B69B5C}"/>
              </a:ext>
            </a:extLst>
          </p:cNvPr>
          <p:cNvSpPr txBox="1"/>
          <p:nvPr/>
        </p:nvSpPr>
        <p:spPr>
          <a:xfrm>
            <a:off x="7823903" y="1501514"/>
            <a:ext cx="1564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插入应用领域示意图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BBE2603-3E53-D37D-4EF9-68864F4C3C93}"/>
              </a:ext>
            </a:extLst>
          </p:cNvPr>
          <p:cNvSpPr txBox="1"/>
          <p:nvPr/>
        </p:nvSpPr>
        <p:spPr>
          <a:xfrm>
            <a:off x="7823903" y="3784579"/>
            <a:ext cx="1564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插入应用领域示意图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5111A4C-44EE-649B-158E-11CE02ECE804}"/>
              </a:ext>
            </a:extLst>
          </p:cNvPr>
          <p:cNvSpPr txBox="1"/>
          <p:nvPr/>
        </p:nvSpPr>
        <p:spPr>
          <a:xfrm>
            <a:off x="9890828" y="1501514"/>
            <a:ext cx="1564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插入应用领域示意图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FC1841-453D-3780-7444-E5698F21CD3B}"/>
              </a:ext>
            </a:extLst>
          </p:cNvPr>
          <p:cNvSpPr txBox="1"/>
          <p:nvPr/>
        </p:nvSpPr>
        <p:spPr>
          <a:xfrm>
            <a:off x="9890828" y="3784579"/>
            <a:ext cx="1564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插入应用领域示意图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92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AA7EA3-6F8C-5463-4C03-841498652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CFB6C5B8-45B3-564D-7108-CD169991B3A1}"/>
              </a:ext>
            </a:extLst>
          </p:cNvPr>
          <p:cNvSpPr txBox="1">
            <a:spLocks/>
          </p:cNvSpPr>
          <p:nvPr/>
        </p:nvSpPr>
        <p:spPr>
          <a:xfrm>
            <a:off x="0" y="333478"/>
            <a:ext cx="2225291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</a:rPr>
              <a:t>研究现状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287FA4-3920-A243-5349-4A0EAF5028AD}"/>
              </a:ext>
            </a:extLst>
          </p:cNvPr>
          <p:cNvSpPr txBox="1"/>
          <p:nvPr/>
        </p:nvSpPr>
        <p:spPr>
          <a:xfrm>
            <a:off x="5592204" y="-36421"/>
            <a:ext cx="817063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>
            <a:defPPr>
              <a:defRPr lang="zh-CN"/>
            </a:defPPr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>
                <a:solidFill>
                  <a:schemeClr val="bg1"/>
                </a:solidFill>
              </a:rPr>
              <a:t>选题背景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4274D5-82A9-C96E-A625-47E72F561C4A}"/>
              </a:ext>
            </a:extLst>
          </p:cNvPr>
          <p:cNvSpPr txBox="1"/>
          <p:nvPr/>
        </p:nvSpPr>
        <p:spPr>
          <a:xfrm>
            <a:off x="6928276" y="-36421"/>
            <a:ext cx="772656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技术路线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4D4374-011B-2C17-B0A6-56A7204CC37C}"/>
              </a:ext>
            </a:extLst>
          </p:cNvPr>
          <p:cNvSpPr txBox="1"/>
          <p:nvPr/>
        </p:nvSpPr>
        <p:spPr>
          <a:xfrm>
            <a:off x="8219941" y="-36421"/>
            <a:ext cx="772655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研究内容一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1FA7C2-B4E6-FB58-073A-27044CA68309}"/>
              </a:ext>
            </a:extLst>
          </p:cNvPr>
          <p:cNvSpPr txBox="1"/>
          <p:nvPr/>
        </p:nvSpPr>
        <p:spPr>
          <a:xfrm>
            <a:off x="9511605" y="-36421"/>
            <a:ext cx="940761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研究内容二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5BD8BC-FE4A-680D-AD9F-227E0BDCA1C2}"/>
              </a:ext>
            </a:extLst>
          </p:cNvPr>
          <p:cNvSpPr txBox="1"/>
          <p:nvPr/>
        </p:nvSpPr>
        <p:spPr>
          <a:xfrm>
            <a:off x="10971373" y="-36421"/>
            <a:ext cx="834548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研究成果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D09E0AE-A577-F389-216C-BE041CE7BF07}"/>
              </a:ext>
            </a:extLst>
          </p:cNvPr>
          <p:cNvSpPr/>
          <p:nvPr/>
        </p:nvSpPr>
        <p:spPr>
          <a:xfrm>
            <a:off x="2813596" y="1668967"/>
            <a:ext cx="2743446" cy="2743446"/>
          </a:xfrm>
          <a:prstGeom prst="ellipse">
            <a:avLst/>
          </a:prstGeom>
          <a:solidFill>
            <a:srgbClr val="FCC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solidFill>
                  <a:schemeClr val="tx1"/>
                </a:solidFill>
              </a:rPr>
              <a:t>研究方向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77F74A1-ED6A-FE1A-E9AC-46DAC4FAFD8C}"/>
              </a:ext>
            </a:extLst>
          </p:cNvPr>
          <p:cNvSpPr/>
          <p:nvPr/>
        </p:nvSpPr>
        <p:spPr>
          <a:xfrm>
            <a:off x="3652263" y="1003618"/>
            <a:ext cx="1059963" cy="1059963"/>
          </a:xfrm>
          <a:prstGeom prst="ellipse">
            <a:avLst/>
          </a:prstGeom>
          <a:solidFill>
            <a:srgbClr val="F5FCD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tx1"/>
                </a:solidFill>
              </a:rPr>
              <a:t>分支一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A674F72-98F1-7C48-90DC-E676A6156E05}"/>
              </a:ext>
            </a:extLst>
          </p:cNvPr>
          <p:cNvSpPr/>
          <p:nvPr/>
        </p:nvSpPr>
        <p:spPr>
          <a:xfrm>
            <a:off x="5020912" y="1837583"/>
            <a:ext cx="1059963" cy="1059963"/>
          </a:xfrm>
          <a:prstGeom prst="ellipse">
            <a:avLst/>
          </a:prstGeom>
          <a:solidFill>
            <a:srgbClr val="CEFCD1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分支二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A6B0610-76EE-0111-743B-1F604AAEE9A0}"/>
              </a:ext>
            </a:extLst>
          </p:cNvPr>
          <p:cNvSpPr/>
          <p:nvPr/>
        </p:nvSpPr>
        <p:spPr>
          <a:xfrm>
            <a:off x="5020911" y="3240953"/>
            <a:ext cx="1059963" cy="1059963"/>
          </a:xfrm>
          <a:prstGeom prst="ellipse">
            <a:avLst/>
          </a:prstGeom>
          <a:solidFill>
            <a:srgbClr val="CCFBF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分支三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D0F468B-978E-E59C-06F6-009FCF40F6CE}"/>
              </a:ext>
            </a:extLst>
          </p:cNvPr>
          <p:cNvSpPr/>
          <p:nvPr/>
        </p:nvSpPr>
        <p:spPr>
          <a:xfrm>
            <a:off x="3652262" y="3929799"/>
            <a:ext cx="1059963" cy="1059963"/>
          </a:xfrm>
          <a:prstGeom prst="ellipse">
            <a:avLst/>
          </a:prstGeom>
          <a:solidFill>
            <a:srgbClr val="C3C5F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经典方法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85A2EFE-6D63-3E90-81DE-D9EF6AFFC75B}"/>
              </a:ext>
            </a:extLst>
          </p:cNvPr>
          <p:cNvSpPr/>
          <p:nvPr/>
        </p:nvSpPr>
        <p:spPr>
          <a:xfrm>
            <a:off x="2283614" y="3240952"/>
            <a:ext cx="1059963" cy="1059963"/>
          </a:xfrm>
          <a:prstGeom prst="ellipse">
            <a:avLst/>
          </a:prstGeom>
          <a:solidFill>
            <a:srgbClr val="F1BFF6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分支四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127431-D925-72AE-1797-CA5004BD975D}"/>
              </a:ext>
            </a:extLst>
          </p:cNvPr>
          <p:cNvSpPr/>
          <p:nvPr/>
        </p:nvSpPr>
        <p:spPr>
          <a:xfrm>
            <a:off x="2283613" y="1837581"/>
            <a:ext cx="1059963" cy="1059963"/>
          </a:xfrm>
          <a:prstGeom prst="ellipse">
            <a:avLst/>
          </a:prstGeom>
          <a:solidFill>
            <a:srgbClr val="FBC4C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分支五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F1D0489-CE37-CEAC-C416-DF2A8B9E75AC}"/>
              </a:ext>
            </a:extLst>
          </p:cNvPr>
          <p:cNvSpPr/>
          <p:nvPr/>
        </p:nvSpPr>
        <p:spPr>
          <a:xfrm>
            <a:off x="4774764" y="1256068"/>
            <a:ext cx="183609" cy="183609"/>
          </a:xfrm>
          <a:prstGeom prst="ellipse">
            <a:avLst/>
          </a:prstGeom>
          <a:solidFill>
            <a:srgbClr val="F8FDDC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31CF20-6F9B-6A75-6D75-AE37ED3CD3E2}"/>
              </a:ext>
            </a:extLst>
          </p:cNvPr>
          <p:cNvSpPr txBox="1"/>
          <p:nvPr/>
        </p:nvSpPr>
        <p:spPr>
          <a:xfrm>
            <a:off x="4958373" y="1235494"/>
            <a:ext cx="6679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tx1"/>
                </a:solidFill>
              </a:rPr>
              <a:t>方法</a:t>
            </a:r>
            <a:r>
              <a:rPr kumimoji="1" lang="en-US" altLang="zh-CN" sz="1200" dirty="0"/>
              <a:t>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A790504-90A3-077E-91E4-7C243B23E219}"/>
              </a:ext>
            </a:extLst>
          </p:cNvPr>
          <p:cNvSpPr/>
          <p:nvPr/>
        </p:nvSpPr>
        <p:spPr>
          <a:xfrm>
            <a:off x="4774764" y="1552377"/>
            <a:ext cx="183609" cy="183609"/>
          </a:xfrm>
          <a:prstGeom prst="ellipse">
            <a:avLst/>
          </a:prstGeom>
          <a:solidFill>
            <a:srgbClr val="F8FDDC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097B1CC-A55A-8CCA-77AA-B3F1A3881F88}"/>
              </a:ext>
            </a:extLst>
          </p:cNvPr>
          <p:cNvSpPr txBox="1"/>
          <p:nvPr/>
        </p:nvSpPr>
        <p:spPr>
          <a:xfrm>
            <a:off x="4958373" y="1531803"/>
            <a:ext cx="6679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tx1"/>
                </a:solidFill>
              </a:rPr>
              <a:t>方法</a:t>
            </a:r>
            <a:r>
              <a:rPr kumimoji="1" lang="en-US" altLang="zh-CN" sz="1200" dirty="0"/>
              <a:t>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8517BBC-CFDB-A45D-5D94-7E3678E156FF}"/>
              </a:ext>
            </a:extLst>
          </p:cNvPr>
          <p:cNvSpPr/>
          <p:nvPr/>
        </p:nvSpPr>
        <p:spPr>
          <a:xfrm>
            <a:off x="6205952" y="2001341"/>
            <a:ext cx="183609" cy="183609"/>
          </a:xfrm>
          <a:prstGeom prst="ellipse">
            <a:avLst/>
          </a:prstGeom>
          <a:solidFill>
            <a:srgbClr val="DAFDDD"/>
          </a:solidFill>
          <a:ln w="28575">
            <a:solidFill>
              <a:srgbClr val="CCFB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85652DA-F78A-10B0-84CA-92A2520F17AB}"/>
              </a:ext>
            </a:extLst>
          </p:cNvPr>
          <p:cNvSpPr txBox="1"/>
          <p:nvPr/>
        </p:nvSpPr>
        <p:spPr>
          <a:xfrm>
            <a:off x="6389561" y="1980767"/>
            <a:ext cx="6679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tx1"/>
                </a:solidFill>
              </a:rPr>
              <a:t>方法</a:t>
            </a:r>
            <a:r>
              <a:rPr kumimoji="1" lang="en-US" altLang="zh-CN" sz="1200" dirty="0">
                <a:solidFill>
                  <a:schemeClr val="tx1"/>
                </a:solidFill>
              </a:rPr>
              <a:t>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2FA0304C-A0BF-412C-413A-AC393E975B40}"/>
              </a:ext>
            </a:extLst>
          </p:cNvPr>
          <p:cNvSpPr/>
          <p:nvPr/>
        </p:nvSpPr>
        <p:spPr>
          <a:xfrm>
            <a:off x="6205952" y="2297890"/>
            <a:ext cx="183609" cy="183609"/>
          </a:xfrm>
          <a:prstGeom prst="ellipse">
            <a:avLst/>
          </a:prstGeom>
          <a:solidFill>
            <a:srgbClr val="DAFDDD"/>
          </a:solidFill>
          <a:ln w="28575">
            <a:solidFill>
              <a:srgbClr val="CCFB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D4FF999-8950-6FAA-43EA-2B770C234EB1}"/>
              </a:ext>
            </a:extLst>
          </p:cNvPr>
          <p:cNvSpPr txBox="1"/>
          <p:nvPr/>
        </p:nvSpPr>
        <p:spPr>
          <a:xfrm>
            <a:off x="6389561" y="2277316"/>
            <a:ext cx="6679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tx1"/>
                </a:solidFill>
              </a:rPr>
              <a:t>方法</a:t>
            </a:r>
            <a:r>
              <a:rPr kumimoji="1" lang="en-US" altLang="zh-CN" sz="1200" dirty="0"/>
              <a:t>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BA92D63-5807-57E3-8959-48A1F192AC6D}"/>
              </a:ext>
            </a:extLst>
          </p:cNvPr>
          <p:cNvSpPr/>
          <p:nvPr/>
        </p:nvSpPr>
        <p:spPr>
          <a:xfrm>
            <a:off x="6205952" y="2594199"/>
            <a:ext cx="183609" cy="183609"/>
          </a:xfrm>
          <a:prstGeom prst="ellipse">
            <a:avLst/>
          </a:prstGeom>
          <a:solidFill>
            <a:srgbClr val="DAFDDD"/>
          </a:solidFill>
          <a:ln w="28575">
            <a:solidFill>
              <a:srgbClr val="CCFB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F9C43E0-5B32-4545-8EA2-FCFF511A0DF7}"/>
              </a:ext>
            </a:extLst>
          </p:cNvPr>
          <p:cNvSpPr txBox="1"/>
          <p:nvPr/>
        </p:nvSpPr>
        <p:spPr>
          <a:xfrm>
            <a:off x="6389561" y="2573625"/>
            <a:ext cx="6679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tx1"/>
                </a:solidFill>
              </a:rPr>
              <a:t>方法</a:t>
            </a:r>
            <a:r>
              <a:rPr kumimoji="1" lang="en-US" altLang="zh-CN" sz="1200" dirty="0"/>
              <a:t>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6D3DBFA-D226-1BC1-776A-107564301AF9}"/>
              </a:ext>
            </a:extLst>
          </p:cNvPr>
          <p:cNvSpPr/>
          <p:nvPr/>
        </p:nvSpPr>
        <p:spPr>
          <a:xfrm>
            <a:off x="6205952" y="3375127"/>
            <a:ext cx="183609" cy="183609"/>
          </a:xfrm>
          <a:prstGeom prst="ellipse">
            <a:avLst/>
          </a:prstGeom>
          <a:solidFill>
            <a:srgbClr val="E9FEFD"/>
          </a:solidFill>
          <a:ln w="28575">
            <a:solidFill>
              <a:srgbClr val="A9AD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D399168-67E7-8DB6-09B8-A18EAE2FBA6E}"/>
              </a:ext>
            </a:extLst>
          </p:cNvPr>
          <p:cNvSpPr txBox="1"/>
          <p:nvPr/>
        </p:nvSpPr>
        <p:spPr>
          <a:xfrm>
            <a:off x="6389561" y="3354553"/>
            <a:ext cx="6679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tx1"/>
                </a:solidFill>
              </a:rPr>
              <a:t>方法</a:t>
            </a:r>
            <a:r>
              <a:rPr kumimoji="1" lang="en-US" altLang="zh-CN" sz="1200" dirty="0">
                <a:solidFill>
                  <a:schemeClr val="tx1"/>
                </a:solidFill>
              </a:rPr>
              <a:t>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8D87354-71CA-C110-3E4E-66F83191221E}"/>
              </a:ext>
            </a:extLst>
          </p:cNvPr>
          <p:cNvSpPr/>
          <p:nvPr/>
        </p:nvSpPr>
        <p:spPr>
          <a:xfrm>
            <a:off x="6205952" y="3671676"/>
            <a:ext cx="183609" cy="183609"/>
          </a:xfrm>
          <a:prstGeom prst="ellipse">
            <a:avLst/>
          </a:prstGeom>
          <a:solidFill>
            <a:srgbClr val="E9FEFD"/>
          </a:solidFill>
          <a:ln w="28575">
            <a:solidFill>
              <a:srgbClr val="A9AD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17DA1DE-DE99-AA8C-3219-43C58264FDFE}"/>
              </a:ext>
            </a:extLst>
          </p:cNvPr>
          <p:cNvSpPr txBox="1"/>
          <p:nvPr/>
        </p:nvSpPr>
        <p:spPr>
          <a:xfrm>
            <a:off x="6389561" y="3651102"/>
            <a:ext cx="6679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tx1"/>
                </a:solidFill>
              </a:rPr>
              <a:t>方法</a:t>
            </a:r>
            <a:r>
              <a:rPr kumimoji="1" lang="en-US" altLang="zh-CN" sz="1200"/>
              <a:t>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D4549CD-F473-681E-4CEF-CC8EE73A0109}"/>
              </a:ext>
            </a:extLst>
          </p:cNvPr>
          <p:cNvSpPr/>
          <p:nvPr/>
        </p:nvSpPr>
        <p:spPr>
          <a:xfrm>
            <a:off x="6205952" y="3967985"/>
            <a:ext cx="183609" cy="183609"/>
          </a:xfrm>
          <a:prstGeom prst="ellipse">
            <a:avLst/>
          </a:prstGeom>
          <a:solidFill>
            <a:srgbClr val="E9FEFD"/>
          </a:solidFill>
          <a:ln w="28575">
            <a:solidFill>
              <a:srgbClr val="A9AD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CC0066F-C771-084E-72D3-4FA8E441C2CF}"/>
              </a:ext>
            </a:extLst>
          </p:cNvPr>
          <p:cNvSpPr txBox="1"/>
          <p:nvPr/>
        </p:nvSpPr>
        <p:spPr>
          <a:xfrm>
            <a:off x="6389561" y="3947411"/>
            <a:ext cx="6679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tx1"/>
                </a:solidFill>
              </a:rPr>
              <a:t>方法</a:t>
            </a:r>
            <a:r>
              <a:rPr kumimoji="1" lang="en-US" altLang="zh-CN" sz="1200" dirty="0"/>
              <a:t>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E5C3ED66-97C6-7994-0D24-2A0193B9B943}"/>
              </a:ext>
            </a:extLst>
          </p:cNvPr>
          <p:cNvSpPr/>
          <p:nvPr/>
        </p:nvSpPr>
        <p:spPr>
          <a:xfrm>
            <a:off x="1294081" y="3367470"/>
            <a:ext cx="183609" cy="183609"/>
          </a:xfrm>
          <a:prstGeom prst="ellipse">
            <a:avLst/>
          </a:prstGeom>
          <a:solidFill>
            <a:srgbClr val="F5CFF8"/>
          </a:solidFill>
          <a:ln w="28575">
            <a:solidFill>
              <a:srgbClr val="FBC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3434024-1507-8539-CC59-583B9369AE8B}"/>
              </a:ext>
            </a:extLst>
          </p:cNvPr>
          <p:cNvSpPr txBox="1"/>
          <p:nvPr/>
        </p:nvSpPr>
        <p:spPr>
          <a:xfrm>
            <a:off x="1477690" y="3346896"/>
            <a:ext cx="6679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tx1"/>
                </a:solidFill>
              </a:rPr>
              <a:t>方法</a:t>
            </a:r>
            <a:r>
              <a:rPr kumimoji="1" lang="en-US" altLang="zh-CN" sz="1200" dirty="0">
                <a:solidFill>
                  <a:schemeClr val="tx1"/>
                </a:solidFill>
              </a:rPr>
              <a:t>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7A8CEE9-0185-8C01-BF3C-45FD4F188588}"/>
              </a:ext>
            </a:extLst>
          </p:cNvPr>
          <p:cNvSpPr/>
          <p:nvPr/>
        </p:nvSpPr>
        <p:spPr>
          <a:xfrm>
            <a:off x="1294081" y="3664019"/>
            <a:ext cx="183609" cy="183609"/>
          </a:xfrm>
          <a:prstGeom prst="ellipse">
            <a:avLst/>
          </a:prstGeom>
          <a:solidFill>
            <a:srgbClr val="F5CFF8"/>
          </a:solidFill>
          <a:ln w="28575">
            <a:solidFill>
              <a:srgbClr val="FBC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274EA6F-A32F-C3AA-E4F7-0623316ABEF2}"/>
              </a:ext>
            </a:extLst>
          </p:cNvPr>
          <p:cNvSpPr txBox="1"/>
          <p:nvPr/>
        </p:nvSpPr>
        <p:spPr>
          <a:xfrm>
            <a:off x="1477690" y="3643445"/>
            <a:ext cx="6679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tx1"/>
                </a:solidFill>
              </a:rPr>
              <a:t>方法</a:t>
            </a:r>
            <a:r>
              <a:rPr kumimoji="1" lang="en-US" altLang="zh-CN" sz="1200" dirty="0"/>
              <a:t>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A7EE7E7-ACF9-BC20-5121-706D1F58E005}"/>
              </a:ext>
            </a:extLst>
          </p:cNvPr>
          <p:cNvSpPr/>
          <p:nvPr/>
        </p:nvSpPr>
        <p:spPr>
          <a:xfrm>
            <a:off x="1294081" y="3960328"/>
            <a:ext cx="183609" cy="183609"/>
          </a:xfrm>
          <a:prstGeom prst="ellipse">
            <a:avLst/>
          </a:prstGeom>
          <a:solidFill>
            <a:srgbClr val="F5CFF8"/>
          </a:solidFill>
          <a:ln w="28575">
            <a:solidFill>
              <a:srgbClr val="FBC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633FFD6-5F2F-AE97-D29D-C45533F625E8}"/>
              </a:ext>
            </a:extLst>
          </p:cNvPr>
          <p:cNvSpPr txBox="1"/>
          <p:nvPr/>
        </p:nvSpPr>
        <p:spPr>
          <a:xfrm>
            <a:off x="1477690" y="3939754"/>
            <a:ext cx="6679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tx1"/>
                </a:solidFill>
              </a:rPr>
              <a:t>方法</a:t>
            </a:r>
            <a:r>
              <a:rPr kumimoji="1" lang="en-US" altLang="zh-CN" sz="1200" dirty="0"/>
              <a:t>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DDC780D-C3EE-04B9-7B20-511BB010737E}"/>
              </a:ext>
            </a:extLst>
          </p:cNvPr>
          <p:cNvSpPr/>
          <p:nvPr/>
        </p:nvSpPr>
        <p:spPr>
          <a:xfrm>
            <a:off x="1242194" y="1995778"/>
            <a:ext cx="183609" cy="183609"/>
          </a:xfrm>
          <a:prstGeom prst="ellipse">
            <a:avLst/>
          </a:prstGeom>
          <a:solidFill>
            <a:srgbClr val="FCD3D9"/>
          </a:solidFill>
          <a:ln w="28575">
            <a:solidFill>
              <a:srgbClr val="F1B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38300B4-2170-0431-BD7C-26E36EB031E4}"/>
              </a:ext>
            </a:extLst>
          </p:cNvPr>
          <p:cNvSpPr txBox="1"/>
          <p:nvPr/>
        </p:nvSpPr>
        <p:spPr>
          <a:xfrm>
            <a:off x="1425803" y="1975204"/>
            <a:ext cx="6679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tx1"/>
                </a:solidFill>
              </a:rPr>
              <a:t>方法</a:t>
            </a:r>
            <a:r>
              <a:rPr kumimoji="1" lang="en-US" altLang="zh-CN" sz="1200" dirty="0">
                <a:solidFill>
                  <a:schemeClr val="tx1"/>
                </a:solidFill>
              </a:rPr>
              <a:t>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145F980D-D002-32E6-C968-E26177C03934}"/>
              </a:ext>
            </a:extLst>
          </p:cNvPr>
          <p:cNvSpPr/>
          <p:nvPr/>
        </p:nvSpPr>
        <p:spPr>
          <a:xfrm>
            <a:off x="1242194" y="2292327"/>
            <a:ext cx="183609" cy="183609"/>
          </a:xfrm>
          <a:prstGeom prst="ellipse">
            <a:avLst/>
          </a:prstGeom>
          <a:solidFill>
            <a:srgbClr val="FCD3D9"/>
          </a:solidFill>
          <a:ln w="28575">
            <a:solidFill>
              <a:srgbClr val="F1B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F2BD2F2-1139-BF16-CC53-AB340296A748}"/>
              </a:ext>
            </a:extLst>
          </p:cNvPr>
          <p:cNvSpPr txBox="1"/>
          <p:nvPr/>
        </p:nvSpPr>
        <p:spPr>
          <a:xfrm>
            <a:off x="1425803" y="2271753"/>
            <a:ext cx="6679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tx1"/>
                </a:solidFill>
              </a:rPr>
              <a:t>方法</a:t>
            </a:r>
            <a:r>
              <a:rPr kumimoji="1" lang="en-US" altLang="zh-CN" sz="1200" dirty="0"/>
              <a:t>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EC9A5240-5157-9E6F-A1AE-A86CE645B25D}"/>
              </a:ext>
            </a:extLst>
          </p:cNvPr>
          <p:cNvSpPr/>
          <p:nvPr/>
        </p:nvSpPr>
        <p:spPr>
          <a:xfrm>
            <a:off x="1242194" y="2588636"/>
            <a:ext cx="183609" cy="183609"/>
          </a:xfrm>
          <a:prstGeom prst="ellipse">
            <a:avLst/>
          </a:prstGeom>
          <a:solidFill>
            <a:srgbClr val="FCD3D9"/>
          </a:solidFill>
          <a:ln w="28575">
            <a:solidFill>
              <a:srgbClr val="F1BF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9554A1B-319A-E710-2796-4E3DFDC956D9}"/>
              </a:ext>
            </a:extLst>
          </p:cNvPr>
          <p:cNvSpPr txBox="1"/>
          <p:nvPr/>
        </p:nvSpPr>
        <p:spPr>
          <a:xfrm>
            <a:off x="1425803" y="2568062"/>
            <a:ext cx="6679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tx1"/>
                </a:solidFill>
              </a:rPr>
              <a:t>方法</a:t>
            </a:r>
            <a:r>
              <a:rPr kumimoji="1" lang="en-US" altLang="zh-CN" sz="1200" dirty="0"/>
              <a:t>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07BB8A3-E6EF-9B4A-D972-947A61AADD96}"/>
              </a:ext>
            </a:extLst>
          </p:cNvPr>
          <p:cNvGrpSpPr/>
          <p:nvPr/>
        </p:nvGrpSpPr>
        <p:grpSpPr>
          <a:xfrm>
            <a:off x="240040" y="5444119"/>
            <a:ext cx="7979901" cy="183609"/>
            <a:chOff x="1739634" y="5500103"/>
            <a:chExt cx="7979901" cy="183609"/>
          </a:xfrm>
        </p:grpSpPr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EFE2D45A-D047-FE0F-00CE-A6C29015E4E4}"/>
                </a:ext>
              </a:extLst>
            </p:cNvPr>
            <p:cNvCxnSpPr>
              <a:cxnSpLocks/>
            </p:cNvCxnSpPr>
            <p:nvPr/>
          </p:nvCxnSpPr>
          <p:spPr>
            <a:xfrm>
              <a:off x="1739634" y="5591907"/>
              <a:ext cx="7979901" cy="0"/>
            </a:xfrm>
            <a:prstGeom prst="straightConnector1">
              <a:avLst/>
            </a:prstGeom>
            <a:ln w="44450">
              <a:solidFill>
                <a:srgbClr val="A9ADF7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30E64E5D-EFBF-067D-18DB-7EC22E5FEF7A}"/>
                </a:ext>
              </a:extLst>
            </p:cNvPr>
            <p:cNvSpPr/>
            <p:nvPr/>
          </p:nvSpPr>
          <p:spPr>
            <a:xfrm>
              <a:off x="2553708" y="5500103"/>
              <a:ext cx="183609" cy="183609"/>
            </a:xfrm>
            <a:prstGeom prst="ellipse">
              <a:avLst/>
            </a:prstGeom>
            <a:solidFill>
              <a:srgbClr val="E9FEFD"/>
            </a:solidFill>
            <a:ln w="38100">
              <a:solidFill>
                <a:srgbClr val="A9AD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EC56D8D3-2D01-BC74-46AC-98C764E479BF}"/>
                </a:ext>
              </a:extLst>
            </p:cNvPr>
            <p:cNvSpPr/>
            <p:nvPr/>
          </p:nvSpPr>
          <p:spPr>
            <a:xfrm>
              <a:off x="3447319" y="5500103"/>
              <a:ext cx="183609" cy="183609"/>
            </a:xfrm>
            <a:prstGeom prst="ellipse">
              <a:avLst/>
            </a:prstGeom>
            <a:solidFill>
              <a:srgbClr val="E9FEFD"/>
            </a:solidFill>
            <a:ln w="38100">
              <a:solidFill>
                <a:srgbClr val="A9AD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C26DBB15-0F92-FE9A-7978-9CD260CF4675}"/>
                </a:ext>
              </a:extLst>
            </p:cNvPr>
            <p:cNvSpPr/>
            <p:nvPr/>
          </p:nvSpPr>
          <p:spPr>
            <a:xfrm>
              <a:off x="4340930" y="5500103"/>
              <a:ext cx="183609" cy="183609"/>
            </a:xfrm>
            <a:prstGeom prst="ellipse">
              <a:avLst/>
            </a:prstGeom>
            <a:solidFill>
              <a:srgbClr val="E9FEFD"/>
            </a:solidFill>
            <a:ln w="38100">
              <a:solidFill>
                <a:srgbClr val="A9AD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1E7954D-A14E-CE22-5E56-28D87B246800}"/>
                </a:ext>
              </a:extLst>
            </p:cNvPr>
            <p:cNvSpPr/>
            <p:nvPr/>
          </p:nvSpPr>
          <p:spPr>
            <a:xfrm>
              <a:off x="5234541" y="5500103"/>
              <a:ext cx="183609" cy="183609"/>
            </a:xfrm>
            <a:prstGeom prst="ellipse">
              <a:avLst/>
            </a:prstGeom>
            <a:solidFill>
              <a:srgbClr val="E9FEFD"/>
            </a:solidFill>
            <a:ln w="38100">
              <a:solidFill>
                <a:srgbClr val="A9AD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8B6B48AB-3FCE-FB26-8861-7BF8DC91CED7}"/>
                </a:ext>
              </a:extLst>
            </p:cNvPr>
            <p:cNvSpPr/>
            <p:nvPr/>
          </p:nvSpPr>
          <p:spPr>
            <a:xfrm>
              <a:off x="6128152" y="5500103"/>
              <a:ext cx="183609" cy="183609"/>
            </a:xfrm>
            <a:prstGeom prst="ellipse">
              <a:avLst/>
            </a:prstGeom>
            <a:solidFill>
              <a:srgbClr val="E9FEFD"/>
            </a:solidFill>
            <a:ln w="38100">
              <a:solidFill>
                <a:srgbClr val="A9AD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9AF2E465-3E07-15A6-9890-B927E0792210}"/>
                </a:ext>
              </a:extLst>
            </p:cNvPr>
            <p:cNvSpPr/>
            <p:nvPr/>
          </p:nvSpPr>
          <p:spPr>
            <a:xfrm>
              <a:off x="7021763" y="5500103"/>
              <a:ext cx="183609" cy="183609"/>
            </a:xfrm>
            <a:prstGeom prst="ellipse">
              <a:avLst/>
            </a:prstGeom>
            <a:solidFill>
              <a:srgbClr val="E9FEFD"/>
            </a:solidFill>
            <a:ln w="38100">
              <a:solidFill>
                <a:srgbClr val="A9AD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52411DF6-D678-CFD8-508D-2F72159B08A1}"/>
                </a:ext>
              </a:extLst>
            </p:cNvPr>
            <p:cNvSpPr/>
            <p:nvPr/>
          </p:nvSpPr>
          <p:spPr>
            <a:xfrm>
              <a:off x="7915374" y="5500103"/>
              <a:ext cx="183609" cy="183609"/>
            </a:xfrm>
            <a:prstGeom prst="ellipse">
              <a:avLst/>
            </a:prstGeom>
            <a:solidFill>
              <a:srgbClr val="E9FEFD"/>
            </a:solidFill>
            <a:ln w="38100">
              <a:solidFill>
                <a:srgbClr val="A9AD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A1F03CD-9532-4AA8-F991-B943AA3255BC}"/>
                </a:ext>
              </a:extLst>
            </p:cNvPr>
            <p:cNvSpPr/>
            <p:nvPr/>
          </p:nvSpPr>
          <p:spPr>
            <a:xfrm>
              <a:off x="8808987" y="5500103"/>
              <a:ext cx="183609" cy="183609"/>
            </a:xfrm>
            <a:prstGeom prst="ellipse">
              <a:avLst/>
            </a:prstGeom>
            <a:solidFill>
              <a:srgbClr val="E9FEFD"/>
            </a:solidFill>
            <a:ln w="38100">
              <a:solidFill>
                <a:srgbClr val="A9AD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2288ACAD-45A7-D399-A116-30861542CA61}"/>
              </a:ext>
            </a:extLst>
          </p:cNvPr>
          <p:cNvSpPr txBox="1"/>
          <p:nvPr/>
        </p:nvSpPr>
        <p:spPr>
          <a:xfrm>
            <a:off x="7129327" y="56641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FE9693E-E34B-9228-B6D1-C6B0E14BA16C}"/>
              </a:ext>
            </a:extLst>
          </p:cNvPr>
          <p:cNvSpPr txBox="1"/>
          <p:nvPr/>
        </p:nvSpPr>
        <p:spPr>
          <a:xfrm>
            <a:off x="6235714" y="56641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618BE87-CE42-354F-2C4B-76F31EB501F6}"/>
              </a:ext>
            </a:extLst>
          </p:cNvPr>
          <p:cNvSpPr txBox="1"/>
          <p:nvPr/>
        </p:nvSpPr>
        <p:spPr>
          <a:xfrm>
            <a:off x="5342103" y="56641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0DFE43F-4922-8DAE-923E-21AE098A2474}"/>
              </a:ext>
            </a:extLst>
          </p:cNvPr>
          <p:cNvSpPr txBox="1"/>
          <p:nvPr/>
        </p:nvSpPr>
        <p:spPr>
          <a:xfrm>
            <a:off x="4448490" y="56641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A246232-7D36-88E0-C4B8-845DC4AF4FD3}"/>
              </a:ext>
            </a:extLst>
          </p:cNvPr>
          <p:cNvSpPr txBox="1"/>
          <p:nvPr/>
        </p:nvSpPr>
        <p:spPr>
          <a:xfrm>
            <a:off x="3554881" y="56641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0002B2E-1D7C-9EBC-D8E0-45C66F33EDA2}"/>
              </a:ext>
            </a:extLst>
          </p:cNvPr>
          <p:cNvSpPr txBox="1"/>
          <p:nvPr/>
        </p:nvSpPr>
        <p:spPr>
          <a:xfrm>
            <a:off x="2661270" y="56641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FD67FCD-5F51-58EA-9EEC-9C4E99A04151}"/>
              </a:ext>
            </a:extLst>
          </p:cNvPr>
          <p:cNvSpPr txBox="1"/>
          <p:nvPr/>
        </p:nvSpPr>
        <p:spPr>
          <a:xfrm>
            <a:off x="1767656" y="56641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0F101FF-20B3-56F6-EF77-D569B04A6770}"/>
              </a:ext>
            </a:extLst>
          </p:cNvPr>
          <p:cNvSpPr txBox="1"/>
          <p:nvPr/>
        </p:nvSpPr>
        <p:spPr>
          <a:xfrm>
            <a:off x="874047" y="566414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A03E5F3-9DDF-AAE0-B3AF-B257FF32B088}"/>
              </a:ext>
            </a:extLst>
          </p:cNvPr>
          <p:cNvSpPr txBox="1"/>
          <p:nvPr/>
        </p:nvSpPr>
        <p:spPr>
          <a:xfrm>
            <a:off x="734867" y="5056316"/>
            <a:ext cx="853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经典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CD191F1-EF95-F421-A495-C7844656EA67}"/>
              </a:ext>
            </a:extLst>
          </p:cNvPr>
          <p:cNvSpPr txBox="1"/>
          <p:nvPr/>
        </p:nvSpPr>
        <p:spPr>
          <a:xfrm>
            <a:off x="1612820" y="5990281"/>
            <a:ext cx="853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经典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CA232FC-79B0-BD39-B0B7-C03A3D319D5F}"/>
              </a:ext>
            </a:extLst>
          </p:cNvPr>
          <p:cNvSpPr txBox="1"/>
          <p:nvPr/>
        </p:nvSpPr>
        <p:spPr>
          <a:xfrm>
            <a:off x="2506434" y="5065816"/>
            <a:ext cx="853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经典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B55C386-CCFE-43BF-059F-97CDCC55F49C}"/>
              </a:ext>
            </a:extLst>
          </p:cNvPr>
          <p:cNvSpPr txBox="1"/>
          <p:nvPr/>
        </p:nvSpPr>
        <p:spPr>
          <a:xfrm>
            <a:off x="4293654" y="5065816"/>
            <a:ext cx="853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经典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21D5A34-8019-4338-1EBD-C4492993A171}"/>
              </a:ext>
            </a:extLst>
          </p:cNvPr>
          <p:cNvSpPr txBox="1"/>
          <p:nvPr/>
        </p:nvSpPr>
        <p:spPr>
          <a:xfrm>
            <a:off x="6080874" y="5065816"/>
            <a:ext cx="853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经典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33D9BA2-B1AF-8841-7480-FC55A4950486}"/>
              </a:ext>
            </a:extLst>
          </p:cNvPr>
          <p:cNvSpPr txBox="1"/>
          <p:nvPr/>
        </p:nvSpPr>
        <p:spPr>
          <a:xfrm>
            <a:off x="3400045" y="5990281"/>
            <a:ext cx="853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经典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C3B6664-FB62-23B5-8D7B-B500434B25C4}"/>
              </a:ext>
            </a:extLst>
          </p:cNvPr>
          <p:cNvSpPr txBox="1"/>
          <p:nvPr/>
        </p:nvSpPr>
        <p:spPr>
          <a:xfrm>
            <a:off x="5187270" y="5990281"/>
            <a:ext cx="853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经典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8224487-212C-8FD5-9EF9-C8DBBF9AD27C}"/>
              </a:ext>
            </a:extLst>
          </p:cNvPr>
          <p:cNvSpPr txBox="1"/>
          <p:nvPr/>
        </p:nvSpPr>
        <p:spPr>
          <a:xfrm>
            <a:off x="6974495" y="5990281"/>
            <a:ext cx="8534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经典</a:t>
            </a:r>
            <a:r>
              <a:rPr kumimoji="1"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7">
            <a:extLst>
              <a:ext uri="{FF2B5EF4-FFF2-40B4-BE49-F238E27FC236}">
                <a16:creationId xmlns:a16="http://schemas.microsoft.com/office/drawing/2014/main" id="{CD2EC89A-3B6C-DD2F-B4A1-929AFC7C5616}"/>
              </a:ext>
            </a:extLst>
          </p:cNvPr>
          <p:cNvSpPr txBox="1"/>
          <p:nvPr/>
        </p:nvSpPr>
        <p:spPr>
          <a:xfrm>
            <a:off x="8663882" y="3136931"/>
            <a:ext cx="2977842" cy="707886"/>
          </a:xfrm>
          <a:prstGeom prst="rect">
            <a:avLst/>
          </a:prstGeom>
          <a:noFill/>
          <a:ln w="38100">
            <a:solidFill>
              <a:srgbClr val="284244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研究意义一。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研究意义二。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EC121D1-8D26-5DA8-F78F-8E4ED63D8BA1}"/>
              </a:ext>
            </a:extLst>
          </p:cNvPr>
          <p:cNvSpPr txBox="1"/>
          <p:nvPr/>
        </p:nvSpPr>
        <p:spPr>
          <a:xfrm>
            <a:off x="8659425" y="2771966"/>
            <a:ext cx="2986757" cy="369332"/>
          </a:xfrm>
          <a:prstGeom prst="rect">
            <a:avLst/>
          </a:prstGeom>
          <a:solidFill>
            <a:srgbClr val="284244"/>
          </a:solidFill>
          <a:ln w="38100">
            <a:solidFill>
              <a:srgbClr val="28424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研究意义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AEA91612-D797-D002-9C44-782AD6CACAB7}"/>
              </a:ext>
            </a:extLst>
          </p:cNvPr>
          <p:cNvSpPr/>
          <p:nvPr/>
        </p:nvSpPr>
        <p:spPr>
          <a:xfrm>
            <a:off x="4764845" y="959240"/>
            <a:ext cx="183609" cy="183609"/>
          </a:xfrm>
          <a:prstGeom prst="ellipse">
            <a:avLst/>
          </a:prstGeom>
          <a:solidFill>
            <a:srgbClr val="F8FDDC"/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B6A35C1F-428D-ED40-B74D-AF4883AF6CDF}"/>
              </a:ext>
            </a:extLst>
          </p:cNvPr>
          <p:cNvSpPr txBox="1"/>
          <p:nvPr/>
        </p:nvSpPr>
        <p:spPr>
          <a:xfrm>
            <a:off x="4968020" y="945865"/>
            <a:ext cx="6679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tx1"/>
                </a:solidFill>
              </a:rPr>
              <a:t>方法</a:t>
            </a:r>
            <a:r>
              <a:rPr kumimoji="1" lang="en-US" altLang="zh-CN" sz="1200" dirty="0">
                <a:solidFill>
                  <a:schemeClr val="tx1"/>
                </a:solidFill>
              </a:rPr>
              <a:t>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灯片编号占位符 90">
            <a:extLst>
              <a:ext uri="{FF2B5EF4-FFF2-40B4-BE49-F238E27FC236}">
                <a16:creationId xmlns:a16="http://schemas.microsoft.com/office/drawing/2014/main" id="{794D502A-DA3B-3EB5-6052-6E8681944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D8FDCA-5F31-45C2-9228-1965BA17AD8A}" type="slidenum">
              <a:rPr lang="zh-CN" altLang="en-US" smtClean="0"/>
              <a:pPr/>
              <a:t>4</a:t>
            </a:fld>
            <a:r>
              <a:rPr lang="en-US" altLang="zh-CN"/>
              <a:t>/11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01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AFFCBDBB-E1D6-D4EF-928B-041FE9773D5B}"/>
              </a:ext>
            </a:extLst>
          </p:cNvPr>
          <p:cNvSpPr txBox="1">
            <a:spLocks/>
          </p:cNvSpPr>
          <p:nvPr/>
        </p:nvSpPr>
        <p:spPr>
          <a:xfrm>
            <a:off x="-1" y="333478"/>
            <a:ext cx="305752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</a:rPr>
              <a:t>现存问题和解决方法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273C0C-D25B-666D-CD97-B53B395A58B1}"/>
              </a:ext>
            </a:extLst>
          </p:cNvPr>
          <p:cNvSpPr txBox="1"/>
          <p:nvPr/>
        </p:nvSpPr>
        <p:spPr>
          <a:xfrm>
            <a:off x="5592204" y="-36421"/>
            <a:ext cx="817063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>
            <a:defPPr>
              <a:defRPr lang="zh-CN"/>
            </a:defPPr>
            <a:lvl1pPr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zh-CN" altLang="en-US" dirty="0"/>
              <a:t>选题背景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156C34-8FAC-1A56-57CE-880EFFB14C4E}"/>
              </a:ext>
            </a:extLst>
          </p:cNvPr>
          <p:cNvSpPr txBox="1"/>
          <p:nvPr/>
        </p:nvSpPr>
        <p:spPr>
          <a:xfrm>
            <a:off x="6928276" y="-36421"/>
            <a:ext cx="772656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>
            <a:defPPr>
              <a:defRPr lang="zh-CN"/>
            </a:defPPr>
            <a:lvl1pPr lvl="0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技术路线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D73CD2-8B2C-7BCB-1E2D-57C003DA31D0}"/>
              </a:ext>
            </a:extLst>
          </p:cNvPr>
          <p:cNvSpPr txBox="1"/>
          <p:nvPr/>
        </p:nvSpPr>
        <p:spPr>
          <a:xfrm>
            <a:off x="8219941" y="-36421"/>
            <a:ext cx="772655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研究内容一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26957D-4096-5EE6-DFD7-1A9FB39986D1}"/>
              </a:ext>
            </a:extLst>
          </p:cNvPr>
          <p:cNvSpPr txBox="1"/>
          <p:nvPr/>
        </p:nvSpPr>
        <p:spPr>
          <a:xfrm>
            <a:off x="9511605" y="-36421"/>
            <a:ext cx="940761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研究内容二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B227DA-BE79-39C9-0CC3-2D846025954B}"/>
              </a:ext>
            </a:extLst>
          </p:cNvPr>
          <p:cNvSpPr txBox="1"/>
          <p:nvPr/>
        </p:nvSpPr>
        <p:spPr>
          <a:xfrm>
            <a:off x="10971373" y="-36421"/>
            <a:ext cx="834548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研究成果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C15F6D28-F96C-2A31-CDDF-B68E49CF7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957747">
            <a:off x="5008319" y="1142197"/>
            <a:ext cx="2175361" cy="2245534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258063BB-DCD6-88F1-591F-45EE6BD27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957747">
            <a:off x="5008318" y="4238285"/>
            <a:ext cx="2175361" cy="224553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AFD8485-B1D8-40AE-7AD3-F2000C8179DA}"/>
              </a:ext>
            </a:extLst>
          </p:cNvPr>
          <p:cNvSpPr txBox="1"/>
          <p:nvPr/>
        </p:nvSpPr>
        <p:spPr>
          <a:xfrm>
            <a:off x="248404" y="1094390"/>
            <a:ext cx="1613108" cy="369332"/>
          </a:xfrm>
          <a:prstGeom prst="rect">
            <a:avLst/>
          </a:prstGeom>
          <a:solidFill>
            <a:srgbClr val="284244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</a:rPr>
              <a:t>研究内容一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9A2BB7A-A1D5-AFD1-AA81-E18F38F71F79}"/>
              </a:ext>
            </a:extLst>
          </p:cNvPr>
          <p:cNvSpPr txBox="1"/>
          <p:nvPr/>
        </p:nvSpPr>
        <p:spPr>
          <a:xfrm>
            <a:off x="248404" y="4197016"/>
            <a:ext cx="1613108" cy="369332"/>
          </a:xfrm>
          <a:prstGeom prst="rect">
            <a:avLst/>
          </a:prstGeom>
          <a:solidFill>
            <a:srgbClr val="284244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</a:rPr>
              <a:t>研究内容二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C98C9F-D177-8B83-8EBC-A19FBB381CFE}"/>
              </a:ext>
            </a:extLst>
          </p:cNvPr>
          <p:cNvSpPr txBox="1"/>
          <p:nvPr/>
        </p:nvSpPr>
        <p:spPr>
          <a:xfrm>
            <a:off x="3607206" y="1267862"/>
            <a:ext cx="17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13887E"/>
                </a:solidFill>
              </a:rPr>
              <a:t>存在问题</a:t>
            </a:r>
            <a:endParaRPr lang="zh-CN" altLang="en-US" sz="2400" b="1" dirty="0">
              <a:solidFill>
                <a:srgbClr val="13887E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FD72F45-D06C-BFB8-737F-3C203CC1F7E8}"/>
              </a:ext>
            </a:extLst>
          </p:cNvPr>
          <p:cNvSpPr txBox="1"/>
          <p:nvPr/>
        </p:nvSpPr>
        <p:spPr>
          <a:xfrm>
            <a:off x="6928276" y="1263667"/>
            <a:ext cx="17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C73BB"/>
                </a:solidFill>
              </a:rPr>
              <a:t>解决方法</a:t>
            </a:r>
            <a:endParaRPr lang="zh-CN" altLang="en-US" sz="2400" b="1" dirty="0">
              <a:solidFill>
                <a:srgbClr val="0C73BB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75CE824-9636-7FA0-0D1C-6F24CB4275DE}"/>
              </a:ext>
            </a:extLst>
          </p:cNvPr>
          <p:cNvSpPr txBox="1"/>
          <p:nvPr/>
        </p:nvSpPr>
        <p:spPr>
          <a:xfrm>
            <a:off x="1697622" y="1893465"/>
            <a:ext cx="330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精炼问题描述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——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5B38C05-130A-63ED-421B-6D3C18F24C59}"/>
              </a:ext>
            </a:extLst>
          </p:cNvPr>
          <p:cNvSpPr txBox="1"/>
          <p:nvPr/>
        </p:nvSpPr>
        <p:spPr>
          <a:xfrm>
            <a:off x="7060247" y="1847018"/>
            <a:ext cx="3439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——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精炼提出的核心方法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F720065-D699-138B-8AE0-E2F193B29B37}"/>
              </a:ext>
            </a:extLst>
          </p:cNvPr>
          <p:cNvSpPr/>
          <p:nvPr/>
        </p:nvSpPr>
        <p:spPr>
          <a:xfrm>
            <a:off x="7314604" y="2431748"/>
            <a:ext cx="1943649" cy="759545"/>
          </a:xfrm>
          <a:prstGeom prst="roundRect">
            <a:avLst/>
          </a:prstGeom>
          <a:gradFill flip="none" rotWithShape="1">
            <a:gsLst>
              <a:gs pos="0">
                <a:srgbClr val="036EB8">
                  <a:shade val="30000"/>
                  <a:satMod val="115000"/>
                </a:srgbClr>
              </a:gs>
              <a:gs pos="50000">
                <a:srgbClr val="036EB8">
                  <a:shade val="67500"/>
                  <a:satMod val="115000"/>
                </a:srgbClr>
              </a:gs>
              <a:gs pos="100000">
                <a:srgbClr val="036EB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解决方案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49B19E2-E4C5-6F83-A947-CFE2DFBF88C4}"/>
              </a:ext>
            </a:extLst>
          </p:cNvPr>
          <p:cNvSpPr/>
          <p:nvPr/>
        </p:nvSpPr>
        <p:spPr>
          <a:xfrm>
            <a:off x="2993186" y="2431748"/>
            <a:ext cx="1895229" cy="759545"/>
          </a:xfrm>
          <a:prstGeom prst="roundRect">
            <a:avLst/>
          </a:prstGeom>
          <a:gradFill flip="none" rotWithShape="1">
            <a:gsLst>
              <a:gs pos="0">
                <a:srgbClr val="13887E">
                  <a:shade val="30000"/>
                  <a:satMod val="115000"/>
                </a:srgbClr>
              </a:gs>
              <a:gs pos="50000">
                <a:srgbClr val="13887E">
                  <a:shade val="67500"/>
                  <a:satMod val="115000"/>
                </a:srgbClr>
              </a:gs>
              <a:gs pos="100000">
                <a:srgbClr val="13887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问题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7E4EE9C-D504-4EB3-1BD2-78A35869470D}"/>
              </a:ext>
            </a:extLst>
          </p:cNvPr>
          <p:cNvSpPr txBox="1"/>
          <p:nvPr/>
        </p:nvSpPr>
        <p:spPr>
          <a:xfrm>
            <a:off x="3607206" y="4238967"/>
            <a:ext cx="17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13887E"/>
                </a:solidFill>
              </a:rPr>
              <a:t>存在问题</a:t>
            </a:r>
            <a:endParaRPr lang="zh-CN" altLang="en-US" sz="2400" b="1" dirty="0">
              <a:solidFill>
                <a:srgbClr val="13887E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9D3CDF2-A1C5-0B24-B47E-C4337127D3C4}"/>
              </a:ext>
            </a:extLst>
          </p:cNvPr>
          <p:cNvSpPr txBox="1"/>
          <p:nvPr/>
        </p:nvSpPr>
        <p:spPr>
          <a:xfrm>
            <a:off x="6928276" y="4234772"/>
            <a:ext cx="172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C73BB"/>
                </a:solidFill>
              </a:rPr>
              <a:t>解决方法</a:t>
            </a:r>
            <a:endParaRPr lang="zh-CN" altLang="en-US" sz="2400" b="1" dirty="0">
              <a:solidFill>
                <a:srgbClr val="0C73BB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C511CD7-CFC5-B411-E6F7-8272DD536AC4}"/>
              </a:ext>
            </a:extLst>
          </p:cNvPr>
          <p:cNvSpPr txBox="1"/>
          <p:nvPr/>
        </p:nvSpPr>
        <p:spPr>
          <a:xfrm>
            <a:off x="1697622" y="4864570"/>
            <a:ext cx="330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精炼问题描述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——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61EDC7A-836B-EAB6-9A0E-63E7B3409247}"/>
              </a:ext>
            </a:extLst>
          </p:cNvPr>
          <p:cNvSpPr txBox="1"/>
          <p:nvPr/>
        </p:nvSpPr>
        <p:spPr>
          <a:xfrm>
            <a:off x="7060247" y="4818123"/>
            <a:ext cx="3439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——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</a:rPr>
              <a:t>精炼提出的核心方法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8C4DB04-79C7-8B73-3DAB-E1EF81B25846}"/>
              </a:ext>
            </a:extLst>
          </p:cNvPr>
          <p:cNvSpPr/>
          <p:nvPr/>
        </p:nvSpPr>
        <p:spPr>
          <a:xfrm>
            <a:off x="7314604" y="5402853"/>
            <a:ext cx="1943649" cy="759545"/>
          </a:xfrm>
          <a:prstGeom prst="roundRect">
            <a:avLst/>
          </a:prstGeom>
          <a:gradFill flip="none" rotWithShape="1">
            <a:gsLst>
              <a:gs pos="0">
                <a:srgbClr val="036EB8">
                  <a:shade val="30000"/>
                  <a:satMod val="115000"/>
                </a:srgbClr>
              </a:gs>
              <a:gs pos="50000">
                <a:srgbClr val="036EB8">
                  <a:shade val="67500"/>
                  <a:satMod val="115000"/>
                </a:srgbClr>
              </a:gs>
              <a:gs pos="100000">
                <a:srgbClr val="036EB8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解决方案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6A1741C-5ABE-5DD4-F449-8F8BACE3A78A}"/>
              </a:ext>
            </a:extLst>
          </p:cNvPr>
          <p:cNvSpPr/>
          <p:nvPr/>
        </p:nvSpPr>
        <p:spPr>
          <a:xfrm>
            <a:off x="2993186" y="5402853"/>
            <a:ext cx="1895229" cy="759545"/>
          </a:xfrm>
          <a:prstGeom prst="roundRect">
            <a:avLst/>
          </a:prstGeom>
          <a:gradFill flip="none" rotWithShape="1">
            <a:gsLst>
              <a:gs pos="0">
                <a:srgbClr val="13887E">
                  <a:shade val="30000"/>
                  <a:satMod val="115000"/>
                </a:srgbClr>
              </a:gs>
              <a:gs pos="50000">
                <a:srgbClr val="13887E">
                  <a:shade val="67500"/>
                  <a:satMod val="115000"/>
                </a:srgbClr>
              </a:gs>
              <a:gs pos="100000">
                <a:srgbClr val="13887E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/>
              <a:t>问题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7F0E0DD-B275-FFB8-BC15-294641D16B0F}"/>
              </a:ext>
            </a:extLst>
          </p:cNvPr>
          <p:cNvSpPr txBox="1"/>
          <p:nvPr/>
        </p:nvSpPr>
        <p:spPr>
          <a:xfrm>
            <a:off x="9511605" y="2199536"/>
            <a:ext cx="239312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分支一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FBA6E1F-E763-ADB3-714F-D847C87579DF}"/>
              </a:ext>
            </a:extLst>
          </p:cNvPr>
          <p:cNvSpPr txBox="1"/>
          <p:nvPr/>
        </p:nvSpPr>
        <p:spPr>
          <a:xfrm>
            <a:off x="9511604" y="3090446"/>
            <a:ext cx="239312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分支二</a:t>
            </a:r>
            <a:endParaRPr lang="zh-CN" altLang="en-US" b="1" dirty="0"/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1AFC3FB0-4335-303B-D746-148536DB96F3}"/>
              </a:ext>
            </a:extLst>
          </p:cNvPr>
          <p:cNvSpPr/>
          <p:nvPr/>
        </p:nvSpPr>
        <p:spPr>
          <a:xfrm>
            <a:off x="9261081" y="2357891"/>
            <a:ext cx="155448" cy="914400"/>
          </a:xfrm>
          <a:prstGeom prst="leftBrace">
            <a:avLst/>
          </a:prstGeom>
          <a:ln w="25400">
            <a:solidFill>
              <a:srgbClr val="006D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BEFFB12-A5B4-2884-F867-FF1864F72B8B}"/>
              </a:ext>
            </a:extLst>
          </p:cNvPr>
          <p:cNvSpPr txBox="1"/>
          <p:nvPr/>
        </p:nvSpPr>
        <p:spPr>
          <a:xfrm>
            <a:off x="9511605" y="5164016"/>
            <a:ext cx="239312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分支一</a:t>
            </a:r>
            <a:endParaRPr lang="zh-CN" altLang="en-US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97385C7-8AFD-DF40-5A3E-6152A466D5EC}"/>
              </a:ext>
            </a:extLst>
          </p:cNvPr>
          <p:cNvSpPr txBox="1"/>
          <p:nvPr/>
        </p:nvSpPr>
        <p:spPr>
          <a:xfrm>
            <a:off x="9511604" y="6054926"/>
            <a:ext cx="239312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分支二</a:t>
            </a:r>
            <a:endParaRPr lang="zh-CN" altLang="en-US" b="1" dirty="0"/>
          </a:p>
        </p:txBody>
      </p: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D0F5B620-3961-E3AF-21AB-8F88193272C4}"/>
              </a:ext>
            </a:extLst>
          </p:cNvPr>
          <p:cNvSpPr/>
          <p:nvPr/>
        </p:nvSpPr>
        <p:spPr>
          <a:xfrm>
            <a:off x="9261081" y="5322371"/>
            <a:ext cx="155448" cy="914400"/>
          </a:xfrm>
          <a:prstGeom prst="leftBrace">
            <a:avLst/>
          </a:prstGeom>
          <a:ln w="25400">
            <a:solidFill>
              <a:srgbClr val="006D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0731FD0-77DC-BF85-7AF5-744627267A3D}"/>
              </a:ext>
            </a:extLst>
          </p:cNvPr>
          <p:cNvSpPr txBox="1"/>
          <p:nvPr/>
        </p:nvSpPr>
        <p:spPr>
          <a:xfrm>
            <a:off x="195715" y="2648407"/>
            <a:ext cx="2332921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问题来源</a:t>
            </a:r>
            <a:endParaRPr lang="zh-CN" altLang="en-US" b="1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7C3842F-A33E-0B78-D572-AA9C9AF6A517}"/>
              </a:ext>
            </a:extLst>
          </p:cNvPr>
          <p:cNvCxnSpPr>
            <a:cxnSpLocks/>
          </p:cNvCxnSpPr>
          <p:nvPr/>
        </p:nvCxnSpPr>
        <p:spPr>
          <a:xfrm>
            <a:off x="2550676" y="2816118"/>
            <a:ext cx="4425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DEC2F29E-0B12-2419-AAF6-311E33A0E8D3}"/>
              </a:ext>
            </a:extLst>
          </p:cNvPr>
          <p:cNvSpPr txBox="1"/>
          <p:nvPr/>
        </p:nvSpPr>
        <p:spPr>
          <a:xfrm>
            <a:off x="195715" y="5608692"/>
            <a:ext cx="2332921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/>
              <a:t>问题来源</a:t>
            </a:r>
            <a:endParaRPr lang="zh-CN" altLang="en-US" b="1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FD35F73-B6FA-D78E-4F07-2041DC2EE7B6}"/>
              </a:ext>
            </a:extLst>
          </p:cNvPr>
          <p:cNvCxnSpPr>
            <a:cxnSpLocks/>
          </p:cNvCxnSpPr>
          <p:nvPr/>
        </p:nvCxnSpPr>
        <p:spPr>
          <a:xfrm>
            <a:off x="2550676" y="5776403"/>
            <a:ext cx="4425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灯片编号占位符 39">
            <a:extLst>
              <a:ext uri="{FF2B5EF4-FFF2-40B4-BE49-F238E27FC236}">
                <a16:creationId xmlns:a16="http://schemas.microsoft.com/office/drawing/2014/main" id="{825F7357-4295-3B99-6E43-569B26864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D8FDCA-5F31-45C2-9228-1965BA17AD8A}" type="slidenum">
              <a:rPr lang="zh-CN" altLang="en-US" smtClean="0"/>
              <a:pPr/>
              <a:t>5</a:t>
            </a:fld>
            <a:r>
              <a:rPr lang="en-US" altLang="zh-CN"/>
              <a:t>/11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4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6DF2F-CBEC-C471-8DA7-112F51FE5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F1DA519A-AC82-77B1-63AC-DBE2AF6C5593}"/>
              </a:ext>
            </a:extLst>
          </p:cNvPr>
          <p:cNvSpPr txBox="1">
            <a:spLocks/>
          </p:cNvSpPr>
          <p:nvPr/>
        </p:nvSpPr>
        <p:spPr>
          <a:xfrm>
            <a:off x="-1" y="333478"/>
            <a:ext cx="3057525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</a:rPr>
              <a:t>总体技术路线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41C374-5972-F136-ACE3-394B2A5DE17A}"/>
              </a:ext>
            </a:extLst>
          </p:cNvPr>
          <p:cNvSpPr txBox="1"/>
          <p:nvPr/>
        </p:nvSpPr>
        <p:spPr>
          <a:xfrm>
            <a:off x="5592204" y="-36421"/>
            <a:ext cx="817063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>
            <a:defPPr>
              <a:defRPr lang="zh-CN"/>
            </a:defPPr>
            <a:lvl1pPr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zh-CN" altLang="en-US" dirty="0"/>
              <a:t>选题背景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C4C3C7-A8C2-995D-92AA-FDF3ED32C729}"/>
              </a:ext>
            </a:extLst>
          </p:cNvPr>
          <p:cNvSpPr txBox="1"/>
          <p:nvPr/>
        </p:nvSpPr>
        <p:spPr>
          <a:xfrm>
            <a:off x="6928276" y="-36421"/>
            <a:ext cx="772656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>
            <a:defPPr>
              <a:defRPr lang="zh-CN"/>
            </a:defPPr>
            <a:lvl1pPr lvl="0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技术路线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835969-8D2A-DA50-EB54-AF57199FAADA}"/>
              </a:ext>
            </a:extLst>
          </p:cNvPr>
          <p:cNvSpPr txBox="1"/>
          <p:nvPr/>
        </p:nvSpPr>
        <p:spPr>
          <a:xfrm>
            <a:off x="8219941" y="-36421"/>
            <a:ext cx="772655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研究内容一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2134EE-B4B6-2908-9A4F-BA7EC576E52B}"/>
              </a:ext>
            </a:extLst>
          </p:cNvPr>
          <p:cNvSpPr txBox="1"/>
          <p:nvPr/>
        </p:nvSpPr>
        <p:spPr>
          <a:xfrm>
            <a:off x="9511605" y="-36421"/>
            <a:ext cx="940761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研究内容二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2BCF8B-BB03-E2E9-8121-16EB2DB54BC7}"/>
              </a:ext>
            </a:extLst>
          </p:cNvPr>
          <p:cNvSpPr txBox="1"/>
          <p:nvPr/>
        </p:nvSpPr>
        <p:spPr>
          <a:xfrm>
            <a:off x="10971373" y="-36421"/>
            <a:ext cx="834548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研究成果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D62EB5-73D3-0503-F9F3-92ABD0A53E54}"/>
              </a:ext>
            </a:extLst>
          </p:cNvPr>
          <p:cNvSpPr/>
          <p:nvPr/>
        </p:nvSpPr>
        <p:spPr>
          <a:xfrm>
            <a:off x="215900" y="927100"/>
            <a:ext cx="3492500" cy="5080000"/>
          </a:xfrm>
          <a:prstGeom prst="rect">
            <a:avLst/>
          </a:prstGeom>
          <a:noFill/>
          <a:ln w="38100">
            <a:solidFill>
              <a:srgbClr val="284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CFAFBB-7E87-8B39-FBE5-5F94D23038CD}"/>
              </a:ext>
            </a:extLst>
          </p:cNvPr>
          <p:cNvSpPr txBox="1"/>
          <p:nvPr/>
        </p:nvSpPr>
        <p:spPr>
          <a:xfrm>
            <a:off x="215900" y="6037525"/>
            <a:ext cx="3492500" cy="369332"/>
          </a:xfrm>
          <a:prstGeom prst="rect">
            <a:avLst/>
          </a:prstGeom>
          <a:solidFill>
            <a:srgbClr val="284244"/>
          </a:solidFill>
          <a:ln w="38100">
            <a:solidFill>
              <a:srgbClr val="28424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研究内容一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334E803-742A-56A6-BF0A-20278415B95F}"/>
              </a:ext>
            </a:extLst>
          </p:cNvPr>
          <p:cNvSpPr/>
          <p:nvPr/>
        </p:nvSpPr>
        <p:spPr>
          <a:xfrm>
            <a:off x="4356100" y="927100"/>
            <a:ext cx="3492500" cy="5080000"/>
          </a:xfrm>
          <a:prstGeom prst="rect">
            <a:avLst/>
          </a:prstGeom>
          <a:noFill/>
          <a:ln w="38100">
            <a:solidFill>
              <a:srgbClr val="284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5AD22B-689C-CFAB-FC3F-AF2CDC71414A}"/>
              </a:ext>
            </a:extLst>
          </p:cNvPr>
          <p:cNvSpPr txBox="1"/>
          <p:nvPr/>
        </p:nvSpPr>
        <p:spPr>
          <a:xfrm>
            <a:off x="4356100" y="6037525"/>
            <a:ext cx="3492500" cy="369332"/>
          </a:xfrm>
          <a:prstGeom prst="rect">
            <a:avLst/>
          </a:prstGeom>
          <a:solidFill>
            <a:srgbClr val="284244"/>
          </a:solidFill>
          <a:ln w="38100">
            <a:solidFill>
              <a:srgbClr val="28424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研究内容二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83A4CE-5B03-EBC0-6D64-B0B5DEADF342}"/>
              </a:ext>
            </a:extLst>
          </p:cNvPr>
          <p:cNvSpPr/>
          <p:nvPr/>
        </p:nvSpPr>
        <p:spPr>
          <a:xfrm>
            <a:off x="8496298" y="927100"/>
            <a:ext cx="3492500" cy="5080000"/>
          </a:xfrm>
          <a:prstGeom prst="rect">
            <a:avLst/>
          </a:prstGeom>
          <a:noFill/>
          <a:ln w="38100">
            <a:solidFill>
              <a:srgbClr val="284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A2F020-97D4-5FAC-42FA-521F005B0249}"/>
              </a:ext>
            </a:extLst>
          </p:cNvPr>
          <p:cNvSpPr txBox="1"/>
          <p:nvPr/>
        </p:nvSpPr>
        <p:spPr>
          <a:xfrm>
            <a:off x="8496298" y="6037525"/>
            <a:ext cx="3492500" cy="369332"/>
          </a:xfrm>
          <a:prstGeom prst="rect">
            <a:avLst/>
          </a:prstGeom>
          <a:solidFill>
            <a:srgbClr val="284244"/>
          </a:solidFill>
          <a:ln w="38100">
            <a:solidFill>
              <a:srgbClr val="28424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研究内容三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1611E66-2C9B-AE5C-5464-8778B8AD79F5}"/>
              </a:ext>
            </a:extLst>
          </p:cNvPr>
          <p:cNvSpPr/>
          <p:nvPr/>
        </p:nvSpPr>
        <p:spPr>
          <a:xfrm>
            <a:off x="319404" y="1057275"/>
            <a:ext cx="3277869" cy="901700"/>
          </a:xfrm>
          <a:prstGeom prst="rect">
            <a:avLst/>
          </a:prstGeom>
          <a:solidFill>
            <a:srgbClr val="F3F3F3"/>
          </a:solidFill>
          <a:ln w="25400">
            <a:solidFill>
              <a:srgbClr val="C390A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7A4D4DC-C1CA-97A3-B167-170003FE588F}"/>
              </a:ext>
            </a:extLst>
          </p:cNvPr>
          <p:cNvSpPr txBox="1"/>
          <p:nvPr/>
        </p:nvSpPr>
        <p:spPr>
          <a:xfrm>
            <a:off x="718500" y="1697188"/>
            <a:ext cx="247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284244"/>
                </a:solidFill>
                <a:latin typeface="微软雅黑" panose="020B0503020204020204" charset="-122"/>
                <a:ea typeface="微软雅黑" panose="020B0503020204020204" charset="-122"/>
              </a:rPr>
              <a:t>小标题一</a:t>
            </a:r>
            <a:endParaRPr lang="zh-CN" altLang="en-US" sz="1200" dirty="0">
              <a:solidFill>
                <a:srgbClr val="284244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E1BEDC7-A366-0FEB-39B8-9BB291AFF174}"/>
              </a:ext>
            </a:extLst>
          </p:cNvPr>
          <p:cNvSpPr/>
          <p:nvPr/>
        </p:nvSpPr>
        <p:spPr>
          <a:xfrm>
            <a:off x="319404" y="2161489"/>
            <a:ext cx="3277869" cy="901700"/>
          </a:xfrm>
          <a:prstGeom prst="rect">
            <a:avLst/>
          </a:prstGeom>
          <a:solidFill>
            <a:srgbClr val="F3F3F3"/>
          </a:solidFill>
          <a:ln w="25400">
            <a:solidFill>
              <a:srgbClr val="C390A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4D02C6A-5728-C1A1-5B4F-07BA2AEE0C24}"/>
              </a:ext>
            </a:extLst>
          </p:cNvPr>
          <p:cNvSpPr txBox="1"/>
          <p:nvPr/>
        </p:nvSpPr>
        <p:spPr>
          <a:xfrm>
            <a:off x="718500" y="2733941"/>
            <a:ext cx="247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284244"/>
                </a:solidFill>
                <a:latin typeface="微软雅黑" panose="020B0503020204020204" charset="-122"/>
                <a:ea typeface="微软雅黑" panose="020B0503020204020204" charset="-122"/>
              </a:rPr>
              <a:t>小标题一</a:t>
            </a:r>
            <a:endParaRPr lang="zh-CN" altLang="en-US" sz="1200" dirty="0">
              <a:solidFill>
                <a:srgbClr val="284244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F6CA343-9976-FEC7-4BB8-4D1D9FAC8613}"/>
              </a:ext>
            </a:extLst>
          </p:cNvPr>
          <p:cNvSpPr/>
          <p:nvPr/>
        </p:nvSpPr>
        <p:spPr>
          <a:xfrm>
            <a:off x="319404" y="3265703"/>
            <a:ext cx="3277869" cy="1238647"/>
          </a:xfrm>
          <a:prstGeom prst="rect">
            <a:avLst/>
          </a:prstGeom>
          <a:solidFill>
            <a:srgbClr val="F3F3F3"/>
          </a:solidFill>
          <a:ln w="25400">
            <a:solidFill>
              <a:srgbClr val="C390A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66260D5-DF5A-4F28-76C3-42A9AE0BDB4B}"/>
              </a:ext>
            </a:extLst>
          </p:cNvPr>
          <p:cNvSpPr txBox="1"/>
          <p:nvPr/>
        </p:nvSpPr>
        <p:spPr>
          <a:xfrm>
            <a:off x="718498" y="4223491"/>
            <a:ext cx="247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284244"/>
                </a:solidFill>
                <a:latin typeface="微软雅黑" panose="020B0503020204020204" charset="-122"/>
                <a:ea typeface="微软雅黑" panose="020B0503020204020204" charset="-122"/>
              </a:rPr>
              <a:t>小标题三</a:t>
            </a:r>
            <a:endParaRPr lang="zh-CN" altLang="en-US" sz="1200" dirty="0">
              <a:solidFill>
                <a:srgbClr val="284244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BC87CCD-6502-82F5-C0DA-201A86B90F4B}"/>
              </a:ext>
            </a:extLst>
          </p:cNvPr>
          <p:cNvSpPr/>
          <p:nvPr/>
        </p:nvSpPr>
        <p:spPr>
          <a:xfrm>
            <a:off x="319404" y="4706865"/>
            <a:ext cx="3277869" cy="1093860"/>
          </a:xfrm>
          <a:prstGeom prst="rect">
            <a:avLst/>
          </a:prstGeom>
          <a:solidFill>
            <a:srgbClr val="F3F3F3"/>
          </a:solidFill>
          <a:ln w="25400">
            <a:solidFill>
              <a:srgbClr val="C390A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6A2E8A8-2ECB-B085-2ACE-B10BC675648C}"/>
              </a:ext>
            </a:extLst>
          </p:cNvPr>
          <p:cNvSpPr txBox="1"/>
          <p:nvPr/>
        </p:nvSpPr>
        <p:spPr>
          <a:xfrm>
            <a:off x="718498" y="5493445"/>
            <a:ext cx="247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284244"/>
                </a:solidFill>
                <a:latin typeface="微软雅黑" panose="020B0503020204020204" charset="-122"/>
                <a:ea typeface="微软雅黑" panose="020B0503020204020204" charset="-122"/>
              </a:rPr>
              <a:t>小标题四</a:t>
            </a:r>
            <a:endParaRPr lang="zh-CN" altLang="en-US" sz="1200" dirty="0">
              <a:solidFill>
                <a:srgbClr val="284244"/>
              </a:solidFill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4BEA14F5-C585-7B5D-E058-73B37DB4CC42}"/>
              </a:ext>
            </a:extLst>
          </p:cNvPr>
          <p:cNvSpPr/>
          <p:nvPr/>
        </p:nvSpPr>
        <p:spPr>
          <a:xfrm rot="5400000">
            <a:off x="1793836" y="1936928"/>
            <a:ext cx="202515" cy="2388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39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26401D0-1CD1-AADA-8E88-20E05BE2DA9D}"/>
              </a:ext>
            </a:extLst>
          </p:cNvPr>
          <p:cNvSpPr/>
          <p:nvPr/>
        </p:nvSpPr>
        <p:spPr>
          <a:xfrm rot="5400000">
            <a:off x="1793836" y="3041142"/>
            <a:ext cx="202515" cy="2388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39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F230E246-2172-054D-24B7-6AEA477A9467}"/>
              </a:ext>
            </a:extLst>
          </p:cNvPr>
          <p:cNvSpPr/>
          <p:nvPr/>
        </p:nvSpPr>
        <p:spPr>
          <a:xfrm rot="5400000">
            <a:off x="1793836" y="4482304"/>
            <a:ext cx="202515" cy="2388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39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CFFED93B-37EF-37CB-293B-5DF9B62BC925}"/>
              </a:ext>
            </a:extLst>
          </p:cNvPr>
          <p:cNvSpPr/>
          <p:nvPr/>
        </p:nvSpPr>
        <p:spPr>
          <a:xfrm>
            <a:off x="3708400" y="3282434"/>
            <a:ext cx="655321" cy="369332"/>
          </a:xfrm>
          <a:prstGeom prst="rightArrow">
            <a:avLst/>
          </a:prstGeom>
          <a:solidFill>
            <a:srgbClr val="284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2F4A9705-02CB-7424-6774-3A65407C6A9E}"/>
              </a:ext>
            </a:extLst>
          </p:cNvPr>
          <p:cNvSpPr/>
          <p:nvPr/>
        </p:nvSpPr>
        <p:spPr>
          <a:xfrm>
            <a:off x="7844789" y="3282434"/>
            <a:ext cx="655321" cy="369332"/>
          </a:xfrm>
          <a:prstGeom prst="rightArrow">
            <a:avLst/>
          </a:prstGeom>
          <a:solidFill>
            <a:srgbClr val="2842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D5B5C4-2101-1631-D385-CC22917522E9}"/>
              </a:ext>
            </a:extLst>
          </p:cNvPr>
          <p:cNvSpPr/>
          <p:nvPr/>
        </p:nvSpPr>
        <p:spPr>
          <a:xfrm>
            <a:off x="4474848" y="1057275"/>
            <a:ext cx="3277869" cy="901700"/>
          </a:xfrm>
          <a:prstGeom prst="rect">
            <a:avLst/>
          </a:prstGeom>
          <a:solidFill>
            <a:srgbClr val="F3F3F3"/>
          </a:solidFill>
          <a:ln w="25400">
            <a:solidFill>
              <a:srgbClr val="C390A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ADA83C3-E65A-F636-CA37-9B261F361BC3}"/>
              </a:ext>
            </a:extLst>
          </p:cNvPr>
          <p:cNvSpPr txBox="1"/>
          <p:nvPr/>
        </p:nvSpPr>
        <p:spPr>
          <a:xfrm>
            <a:off x="4873944" y="1697188"/>
            <a:ext cx="247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284244"/>
                </a:solidFill>
                <a:latin typeface="微软雅黑" panose="020B0503020204020204" charset="-122"/>
                <a:ea typeface="微软雅黑" panose="020B0503020204020204" charset="-122"/>
              </a:rPr>
              <a:t>小标题一</a:t>
            </a:r>
            <a:endParaRPr lang="zh-CN" altLang="en-US" sz="1200" dirty="0">
              <a:solidFill>
                <a:srgbClr val="284244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439BBF-EF10-ECB7-BFFD-650B2B2A1790}"/>
              </a:ext>
            </a:extLst>
          </p:cNvPr>
          <p:cNvSpPr/>
          <p:nvPr/>
        </p:nvSpPr>
        <p:spPr>
          <a:xfrm>
            <a:off x="4474848" y="2161489"/>
            <a:ext cx="3277869" cy="901700"/>
          </a:xfrm>
          <a:prstGeom prst="rect">
            <a:avLst/>
          </a:prstGeom>
          <a:solidFill>
            <a:srgbClr val="F3F3F3"/>
          </a:solidFill>
          <a:ln w="25400">
            <a:solidFill>
              <a:srgbClr val="C390A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E5CD5FE-10AC-D679-8F2B-4AC6EBE70683}"/>
              </a:ext>
            </a:extLst>
          </p:cNvPr>
          <p:cNvSpPr txBox="1"/>
          <p:nvPr/>
        </p:nvSpPr>
        <p:spPr>
          <a:xfrm>
            <a:off x="4873944" y="2733941"/>
            <a:ext cx="247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284244"/>
                </a:solidFill>
                <a:latin typeface="微软雅黑" panose="020B0503020204020204" charset="-122"/>
                <a:ea typeface="微软雅黑" panose="020B0503020204020204" charset="-122"/>
              </a:rPr>
              <a:t>小标题一</a:t>
            </a:r>
            <a:endParaRPr lang="zh-CN" altLang="en-US" sz="1200" dirty="0">
              <a:solidFill>
                <a:srgbClr val="284244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77BFF24-D124-F9CE-A65A-9255F36B8288}"/>
              </a:ext>
            </a:extLst>
          </p:cNvPr>
          <p:cNvSpPr/>
          <p:nvPr/>
        </p:nvSpPr>
        <p:spPr>
          <a:xfrm>
            <a:off x="4474848" y="3265703"/>
            <a:ext cx="3277869" cy="1238647"/>
          </a:xfrm>
          <a:prstGeom prst="rect">
            <a:avLst/>
          </a:prstGeom>
          <a:solidFill>
            <a:srgbClr val="F3F3F3"/>
          </a:solidFill>
          <a:ln w="25400">
            <a:solidFill>
              <a:srgbClr val="C390A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62A8404-CAD7-0504-89E8-EA3D8AD4E783}"/>
              </a:ext>
            </a:extLst>
          </p:cNvPr>
          <p:cNvSpPr txBox="1"/>
          <p:nvPr/>
        </p:nvSpPr>
        <p:spPr>
          <a:xfrm>
            <a:off x="4873942" y="4223491"/>
            <a:ext cx="247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284244"/>
                </a:solidFill>
                <a:latin typeface="微软雅黑" panose="020B0503020204020204" charset="-122"/>
                <a:ea typeface="微软雅黑" panose="020B0503020204020204" charset="-122"/>
              </a:rPr>
              <a:t>小标题三</a:t>
            </a:r>
            <a:endParaRPr lang="zh-CN" altLang="en-US" sz="1200" dirty="0">
              <a:solidFill>
                <a:srgbClr val="284244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5E15478-A5AE-9143-7481-B25E2443E4E5}"/>
              </a:ext>
            </a:extLst>
          </p:cNvPr>
          <p:cNvSpPr/>
          <p:nvPr/>
        </p:nvSpPr>
        <p:spPr>
          <a:xfrm>
            <a:off x="4474848" y="4706865"/>
            <a:ext cx="3277869" cy="1093860"/>
          </a:xfrm>
          <a:prstGeom prst="rect">
            <a:avLst/>
          </a:prstGeom>
          <a:solidFill>
            <a:srgbClr val="F3F3F3"/>
          </a:solidFill>
          <a:ln w="25400">
            <a:solidFill>
              <a:srgbClr val="C390A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3685A91-82EC-C07A-DC2F-5F8771062D5C}"/>
              </a:ext>
            </a:extLst>
          </p:cNvPr>
          <p:cNvSpPr txBox="1"/>
          <p:nvPr/>
        </p:nvSpPr>
        <p:spPr>
          <a:xfrm>
            <a:off x="4873942" y="5493445"/>
            <a:ext cx="247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284244"/>
                </a:solidFill>
                <a:latin typeface="微软雅黑" panose="020B0503020204020204" charset="-122"/>
                <a:ea typeface="微软雅黑" panose="020B0503020204020204" charset="-122"/>
              </a:rPr>
              <a:t>小标题四</a:t>
            </a:r>
            <a:endParaRPr lang="zh-CN" altLang="en-US" sz="1200" dirty="0">
              <a:solidFill>
                <a:srgbClr val="284244"/>
              </a:solidFill>
            </a:endParaRP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FE4EBE22-7B44-3B2F-DAC2-4148148910D6}"/>
              </a:ext>
            </a:extLst>
          </p:cNvPr>
          <p:cNvSpPr/>
          <p:nvPr/>
        </p:nvSpPr>
        <p:spPr>
          <a:xfrm rot="5400000">
            <a:off x="5949280" y="1936928"/>
            <a:ext cx="202515" cy="2388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39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E98AC914-4C37-7B86-7543-C1DB3AA16AD5}"/>
              </a:ext>
            </a:extLst>
          </p:cNvPr>
          <p:cNvSpPr/>
          <p:nvPr/>
        </p:nvSpPr>
        <p:spPr>
          <a:xfrm rot="5400000">
            <a:off x="5949280" y="3041142"/>
            <a:ext cx="202515" cy="2388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39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29EBEB81-CFBE-7DDF-D25B-0EB02D11CFA2}"/>
              </a:ext>
            </a:extLst>
          </p:cNvPr>
          <p:cNvSpPr/>
          <p:nvPr/>
        </p:nvSpPr>
        <p:spPr>
          <a:xfrm rot="5400000">
            <a:off x="5949280" y="4482304"/>
            <a:ext cx="202515" cy="2388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39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59841C1-9E5A-EB7D-CD9E-9A1DB989F7B6}"/>
              </a:ext>
            </a:extLst>
          </p:cNvPr>
          <p:cNvSpPr/>
          <p:nvPr/>
        </p:nvSpPr>
        <p:spPr>
          <a:xfrm>
            <a:off x="8605519" y="1057275"/>
            <a:ext cx="3277869" cy="901700"/>
          </a:xfrm>
          <a:prstGeom prst="rect">
            <a:avLst/>
          </a:prstGeom>
          <a:solidFill>
            <a:srgbClr val="F3F3F3"/>
          </a:solidFill>
          <a:ln w="25400">
            <a:solidFill>
              <a:srgbClr val="C390A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822F5F5-5FC4-EB41-787C-57FA479CAE96}"/>
              </a:ext>
            </a:extLst>
          </p:cNvPr>
          <p:cNvSpPr txBox="1"/>
          <p:nvPr/>
        </p:nvSpPr>
        <p:spPr>
          <a:xfrm>
            <a:off x="9004615" y="1697188"/>
            <a:ext cx="247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284244"/>
                </a:solidFill>
                <a:latin typeface="微软雅黑" panose="020B0503020204020204" charset="-122"/>
                <a:ea typeface="微软雅黑" panose="020B0503020204020204" charset="-122"/>
              </a:rPr>
              <a:t>小标题一</a:t>
            </a:r>
            <a:endParaRPr lang="zh-CN" altLang="en-US" sz="1200" dirty="0">
              <a:solidFill>
                <a:srgbClr val="284244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B654B1D-CF95-B1CA-041D-57F91F73399D}"/>
              </a:ext>
            </a:extLst>
          </p:cNvPr>
          <p:cNvSpPr/>
          <p:nvPr/>
        </p:nvSpPr>
        <p:spPr>
          <a:xfrm>
            <a:off x="8605519" y="2161489"/>
            <a:ext cx="3277869" cy="901700"/>
          </a:xfrm>
          <a:prstGeom prst="rect">
            <a:avLst/>
          </a:prstGeom>
          <a:solidFill>
            <a:srgbClr val="F3F3F3"/>
          </a:solidFill>
          <a:ln w="25400">
            <a:solidFill>
              <a:srgbClr val="C390A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692AF87-FB73-B61C-B1F2-7DEA60433A1F}"/>
              </a:ext>
            </a:extLst>
          </p:cNvPr>
          <p:cNvSpPr txBox="1"/>
          <p:nvPr/>
        </p:nvSpPr>
        <p:spPr>
          <a:xfrm>
            <a:off x="9004615" y="2733941"/>
            <a:ext cx="247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284244"/>
                </a:solidFill>
                <a:latin typeface="微软雅黑" panose="020B0503020204020204" charset="-122"/>
                <a:ea typeface="微软雅黑" panose="020B0503020204020204" charset="-122"/>
              </a:rPr>
              <a:t>小标题一</a:t>
            </a:r>
            <a:endParaRPr lang="zh-CN" altLang="en-US" sz="1200" dirty="0">
              <a:solidFill>
                <a:srgbClr val="284244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0BDDA74-6E56-93A7-F84B-FF24BC913A86}"/>
              </a:ext>
            </a:extLst>
          </p:cNvPr>
          <p:cNvSpPr/>
          <p:nvPr/>
        </p:nvSpPr>
        <p:spPr>
          <a:xfrm>
            <a:off x="8605519" y="3265703"/>
            <a:ext cx="3277869" cy="1238647"/>
          </a:xfrm>
          <a:prstGeom prst="rect">
            <a:avLst/>
          </a:prstGeom>
          <a:solidFill>
            <a:srgbClr val="F3F3F3"/>
          </a:solidFill>
          <a:ln w="25400">
            <a:solidFill>
              <a:srgbClr val="C390A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CFB2F46-FB4B-41C0-CF58-7382671B73EB}"/>
              </a:ext>
            </a:extLst>
          </p:cNvPr>
          <p:cNvSpPr txBox="1"/>
          <p:nvPr/>
        </p:nvSpPr>
        <p:spPr>
          <a:xfrm>
            <a:off x="9004613" y="4223491"/>
            <a:ext cx="247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284244"/>
                </a:solidFill>
                <a:latin typeface="微软雅黑" panose="020B0503020204020204" charset="-122"/>
                <a:ea typeface="微软雅黑" panose="020B0503020204020204" charset="-122"/>
              </a:rPr>
              <a:t>小标题三</a:t>
            </a:r>
            <a:endParaRPr lang="zh-CN" altLang="en-US" sz="1200" dirty="0">
              <a:solidFill>
                <a:srgbClr val="284244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895721D-C950-7E5D-CBBF-B901D1881F1C}"/>
              </a:ext>
            </a:extLst>
          </p:cNvPr>
          <p:cNvSpPr/>
          <p:nvPr/>
        </p:nvSpPr>
        <p:spPr>
          <a:xfrm>
            <a:off x="8605519" y="4706865"/>
            <a:ext cx="3277869" cy="1093860"/>
          </a:xfrm>
          <a:prstGeom prst="rect">
            <a:avLst/>
          </a:prstGeom>
          <a:solidFill>
            <a:srgbClr val="F3F3F3"/>
          </a:solidFill>
          <a:ln w="25400">
            <a:solidFill>
              <a:srgbClr val="C390A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F27537D-A3B0-CDFA-C9BB-689C3B75C968}"/>
              </a:ext>
            </a:extLst>
          </p:cNvPr>
          <p:cNvSpPr txBox="1"/>
          <p:nvPr/>
        </p:nvSpPr>
        <p:spPr>
          <a:xfrm>
            <a:off x="9004613" y="5493445"/>
            <a:ext cx="2479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284244"/>
                </a:solidFill>
                <a:latin typeface="微软雅黑" panose="020B0503020204020204" charset="-122"/>
                <a:ea typeface="微软雅黑" panose="020B0503020204020204" charset="-122"/>
              </a:rPr>
              <a:t>小标题四</a:t>
            </a:r>
            <a:endParaRPr lang="zh-CN" altLang="en-US" sz="1200" dirty="0">
              <a:solidFill>
                <a:srgbClr val="284244"/>
              </a:solidFill>
            </a:endParaRPr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870F1842-9742-0AF4-F836-87A8CE5016CF}"/>
              </a:ext>
            </a:extLst>
          </p:cNvPr>
          <p:cNvSpPr/>
          <p:nvPr/>
        </p:nvSpPr>
        <p:spPr>
          <a:xfrm rot="5400000">
            <a:off x="10079951" y="1936928"/>
            <a:ext cx="202515" cy="2388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39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14C209DD-308D-F672-BC7F-D2C1C16E63E9}"/>
              </a:ext>
            </a:extLst>
          </p:cNvPr>
          <p:cNvSpPr/>
          <p:nvPr/>
        </p:nvSpPr>
        <p:spPr>
          <a:xfrm rot="5400000">
            <a:off x="10079951" y="3041142"/>
            <a:ext cx="202515" cy="2388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39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D7A1697E-7A80-77FD-2833-5D5936964DC4}"/>
              </a:ext>
            </a:extLst>
          </p:cNvPr>
          <p:cNvSpPr/>
          <p:nvPr/>
        </p:nvSpPr>
        <p:spPr>
          <a:xfrm rot="5400000">
            <a:off x="10079951" y="4482304"/>
            <a:ext cx="202515" cy="2388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39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灯片编号占位符 59">
            <a:extLst>
              <a:ext uri="{FF2B5EF4-FFF2-40B4-BE49-F238E27FC236}">
                <a16:creationId xmlns:a16="http://schemas.microsoft.com/office/drawing/2014/main" id="{30EC9E33-7AB5-A1A0-BEE7-2BCD1370F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D8FDCA-5F31-45C2-9228-1965BA17AD8A}" type="slidenum">
              <a:rPr lang="zh-CN" altLang="en-US" smtClean="0"/>
              <a:pPr/>
              <a:t>6</a:t>
            </a:fld>
            <a:r>
              <a:rPr lang="en-US" altLang="zh-CN"/>
              <a:t>/11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65E65E-78C7-354A-051A-5E2C66452E73}"/>
              </a:ext>
            </a:extLst>
          </p:cNvPr>
          <p:cNvSpPr txBox="1"/>
          <p:nvPr/>
        </p:nvSpPr>
        <p:spPr>
          <a:xfrm>
            <a:off x="478403" y="1271324"/>
            <a:ext cx="2959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插入对应分支标题的图片</a:t>
            </a:r>
            <a:endParaRPr lang="zh-CN" alt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88EC2B-9B41-8E50-4AAF-0DA2D8A873B1}"/>
              </a:ext>
            </a:extLst>
          </p:cNvPr>
          <p:cNvSpPr txBox="1"/>
          <p:nvPr/>
        </p:nvSpPr>
        <p:spPr>
          <a:xfrm>
            <a:off x="415161" y="2375773"/>
            <a:ext cx="2959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插入对应分支标题的图片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FF0C58-DC34-004C-9644-BFDFFF7E7208}"/>
              </a:ext>
            </a:extLst>
          </p:cNvPr>
          <p:cNvSpPr txBox="1"/>
          <p:nvPr/>
        </p:nvSpPr>
        <p:spPr>
          <a:xfrm>
            <a:off x="415161" y="3635491"/>
            <a:ext cx="2959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插入对应分支标题的图片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235604-0029-3CA2-DDF2-73A01ED39D6D}"/>
              </a:ext>
            </a:extLst>
          </p:cNvPr>
          <p:cNvSpPr txBox="1"/>
          <p:nvPr/>
        </p:nvSpPr>
        <p:spPr>
          <a:xfrm>
            <a:off x="478403" y="5064696"/>
            <a:ext cx="2959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插入对应分支标题的图片</a:t>
            </a:r>
            <a:endParaRPr lang="zh-CN" altLang="en-US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F299AF-4088-8F9D-12A1-C9E8B0001715}"/>
              </a:ext>
            </a:extLst>
          </p:cNvPr>
          <p:cNvSpPr txBox="1"/>
          <p:nvPr/>
        </p:nvSpPr>
        <p:spPr>
          <a:xfrm>
            <a:off x="4653756" y="1271324"/>
            <a:ext cx="2959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插入对应分支标题的图片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0EDE11A-FC00-0D15-5B55-E222A488F1F1}"/>
              </a:ext>
            </a:extLst>
          </p:cNvPr>
          <p:cNvSpPr txBox="1"/>
          <p:nvPr/>
        </p:nvSpPr>
        <p:spPr>
          <a:xfrm>
            <a:off x="4590514" y="2375773"/>
            <a:ext cx="2959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插入对应分支标题的图片</a:t>
            </a:r>
            <a:endParaRPr lang="zh-CN" altLang="en-US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3F9CBC-7C7E-F68D-9BA5-BEABA892E699}"/>
              </a:ext>
            </a:extLst>
          </p:cNvPr>
          <p:cNvSpPr txBox="1"/>
          <p:nvPr/>
        </p:nvSpPr>
        <p:spPr>
          <a:xfrm>
            <a:off x="4590514" y="3635491"/>
            <a:ext cx="2959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插入对应分支标题的图片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2CA9DCB-A720-CE7E-4E4C-6F05B097ED97}"/>
              </a:ext>
            </a:extLst>
          </p:cNvPr>
          <p:cNvSpPr txBox="1"/>
          <p:nvPr/>
        </p:nvSpPr>
        <p:spPr>
          <a:xfrm>
            <a:off x="4653756" y="5064696"/>
            <a:ext cx="2959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插入对应分支标题的图片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2BABAF4-3E90-3764-163A-8E18599FEE89}"/>
              </a:ext>
            </a:extLst>
          </p:cNvPr>
          <p:cNvSpPr txBox="1"/>
          <p:nvPr/>
        </p:nvSpPr>
        <p:spPr>
          <a:xfrm>
            <a:off x="8772315" y="1271324"/>
            <a:ext cx="2959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插入对应分支标题的图片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661DD8A-0AAE-A7C2-D273-61FB63A2769A}"/>
              </a:ext>
            </a:extLst>
          </p:cNvPr>
          <p:cNvSpPr txBox="1"/>
          <p:nvPr/>
        </p:nvSpPr>
        <p:spPr>
          <a:xfrm>
            <a:off x="8709073" y="2375773"/>
            <a:ext cx="2959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插入对应分支标题的图片</a:t>
            </a:r>
            <a:endParaRPr lang="zh-CN" altLang="en-US" sz="14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D8F10F7-0EA8-A927-0D47-CAB5BE671401}"/>
              </a:ext>
            </a:extLst>
          </p:cNvPr>
          <p:cNvSpPr txBox="1"/>
          <p:nvPr/>
        </p:nvSpPr>
        <p:spPr>
          <a:xfrm>
            <a:off x="8709073" y="3635491"/>
            <a:ext cx="2959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插入对应分支标题的图片</a:t>
            </a:r>
            <a:endParaRPr lang="zh-CN" altLang="en-US" sz="1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E24482A-E1FC-CCE7-E620-82591B184311}"/>
              </a:ext>
            </a:extLst>
          </p:cNvPr>
          <p:cNvSpPr txBox="1"/>
          <p:nvPr/>
        </p:nvSpPr>
        <p:spPr>
          <a:xfrm>
            <a:off x="8772315" y="5064696"/>
            <a:ext cx="2959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插入对应分支标题的图片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47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AFFCBDBB-E1D6-D4EF-928B-041FE9773D5B}"/>
              </a:ext>
            </a:extLst>
          </p:cNvPr>
          <p:cNvSpPr txBox="1">
            <a:spLocks/>
          </p:cNvSpPr>
          <p:nvPr/>
        </p:nvSpPr>
        <p:spPr>
          <a:xfrm>
            <a:off x="133460" y="349926"/>
            <a:ext cx="8708994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</a:rPr>
              <a:t>研究内容一全称</a:t>
            </a: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A73EEEB3-C4A4-87BF-C4E5-B6C2AFBC2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28149" flipV="1">
            <a:off x="5349565" y="2377038"/>
            <a:ext cx="1307360" cy="7690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B7AB5EB-56DE-364B-55A8-FA39BDE03E99}"/>
              </a:ext>
            </a:extLst>
          </p:cNvPr>
          <p:cNvSpPr txBox="1"/>
          <p:nvPr/>
        </p:nvSpPr>
        <p:spPr>
          <a:xfrm>
            <a:off x="5592204" y="-36421"/>
            <a:ext cx="817063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>
            <a:defPPr>
              <a:defRPr lang="zh-CN"/>
            </a:defPPr>
            <a:lvl1pPr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zh-CN" altLang="en-US" dirty="0"/>
              <a:t>选题背景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FC8B99-85D3-5F45-E3FB-7F702F0E3772}"/>
              </a:ext>
            </a:extLst>
          </p:cNvPr>
          <p:cNvSpPr txBox="1"/>
          <p:nvPr/>
        </p:nvSpPr>
        <p:spPr>
          <a:xfrm>
            <a:off x="6928276" y="-36421"/>
            <a:ext cx="772656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技术路线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A9AAAA-171B-C1F7-8EAE-10C8E19AE95D}"/>
              </a:ext>
            </a:extLst>
          </p:cNvPr>
          <p:cNvSpPr txBox="1"/>
          <p:nvPr/>
        </p:nvSpPr>
        <p:spPr>
          <a:xfrm>
            <a:off x="8219941" y="-36421"/>
            <a:ext cx="772655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>
            <a:defPPr>
              <a:defRPr lang="zh-CN"/>
            </a:defPPr>
            <a:lvl1pPr lvl="0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研究内容一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8E5317C-A86B-19DD-F462-878EDE6CD8CC}"/>
              </a:ext>
            </a:extLst>
          </p:cNvPr>
          <p:cNvSpPr txBox="1"/>
          <p:nvPr/>
        </p:nvSpPr>
        <p:spPr>
          <a:xfrm>
            <a:off x="9511605" y="-36421"/>
            <a:ext cx="940761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研究内容二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800A9D0-EE09-D39D-CF93-CAB72E91CEA6}"/>
              </a:ext>
            </a:extLst>
          </p:cNvPr>
          <p:cNvSpPr txBox="1"/>
          <p:nvPr/>
        </p:nvSpPr>
        <p:spPr>
          <a:xfrm>
            <a:off x="10971373" y="-36421"/>
            <a:ext cx="834548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研究成果</a:t>
            </a: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DC038DF8-FFA0-1269-D308-14912538E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D8FDCA-5F31-45C2-9228-1965BA17AD8A}" type="slidenum">
              <a:rPr lang="zh-CN" altLang="en-US" smtClean="0"/>
              <a:pPr/>
              <a:t>7</a:t>
            </a:fld>
            <a:r>
              <a:rPr lang="en-US" altLang="zh-CN"/>
              <a:t>/11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E6D2F4-2E1B-0514-26E5-EF7B776B6899}"/>
              </a:ext>
            </a:extLst>
          </p:cNvPr>
          <p:cNvSpPr/>
          <p:nvPr/>
        </p:nvSpPr>
        <p:spPr>
          <a:xfrm>
            <a:off x="600511" y="938573"/>
            <a:ext cx="4738574" cy="3795888"/>
          </a:xfrm>
          <a:prstGeom prst="rect">
            <a:avLst/>
          </a:prstGeom>
          <a:noFill/>
          <a:ln w="38100">
            <a:solidFill>
              <a:srgbClr val="284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302346-2E79-46D0-2E31-D998042B19C5}"/>
              </a:ext>
            </a:extLst>
          </p:cNvPr>
          <p:cNvSpPr txBox="1"/>
          <p:nvPr/>
        </p:nvSpPr>
        <p:spPr>
          <a:xfrm>
            <a:off x="600511" y="4734461"/>
            <a:ext cx="4738574" cy="369332"/>
          </a:xfrm>
          <a:prstGeom prst="rect">
            <a:avLst/>
          </a:prstGeom>
          <a:solidFill>
            <a:srgbClr val="284244"/>
          </a:solidFill>
          <a:ln w="38100">
            <a:solidFill>
              <a:srgbClr val="28424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方法介绍框图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DB3D7E-E0A2-27D9-F9C6-F745BB6950E4}"/>
              </a:ext>
            </a:extLst>
          </p:cNvPr>
          <p:cNvSpPr/>
          <p:nvPr/>
        </p:nvSpPr>
        <p:spPr>
          <a:xfrm>
            <a:off x="6686455" y="938573"/>
            <a:ext cx="4738574" cy="3795888"/>
          </a:xfrm>
          <a:prstGeom prst="rect">
            <a:avLst/>
          </a:prstGeom>
          <a:noFill/>
          <a:ln w="38100">
            <a:solidFill>
              <a:srgbClr val="284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971EC-3128-27BA-A130-AD82309F53AC}"/>
              </a:ext>
            </a:extLst>
          </p:cNvPr>
          <p:cNvSpPr txBox="1"/>
          <p:nvPr/>
        </p:nvSpPr>
        <p:spPr>
          <a:xfrm>
            <a:off x="6686455" y="4734461"/>
            <a:ext cx="4738574" cy="369332"/>
          </a:xfrm>
          <a:prstGeom prst="rect">
            <a:avLst/>
          </a:prstGeom>
          <a:solidFill>
            <a:srgbClr val="284244"/>
          </a:solidFill>
          <a:ln w="38100">
            <a:solidFill>
              <a:srgbClr val="28424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实验结果图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7">
            <a:extLst>
              <a:ext uri="{FF2B5EF4-FFF2-40B4-BE49-F238E27FC236}">
                <a16:creationId xmlns:a16="http://schemas.microsoft.com/office/drawing/2014/main" id="{888C53E6-23A9-ED4E-C52C-5BF66A162BEE}"/>
              </a:ext>
            </a:extLst>
          </p:cNvPr>
          <p:cNvSpPr txBox="1"/>
          <p:nvPr/>
        </p:nvSpPr>
        <p:spPr>
          <a:xfrm>
            <a:off x="319781" y="5442624"/>
            <a:ext cx="11552437" cy="707886"/>
          </a:xfrm>
          <a:prstGeom prst="rect">
            <a:avLst/>
          </a:prstGeom>
          <a:noFill/>
          <a:ln w="38100">
            <a:solidFill>
              <a:srgbClr val="284244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重点介绍研究方法的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创新点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简要说明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实验结果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的有效性。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EE0699-D89F-23D9-7AD0-B3FF768F9519}"/>
              </a:ext>
            </a:extLst>
          </p:cNvPr>
          <p:cNvSpPr txBox="1"/>
          <p:nvPr/>
        </p:nvSpPr>
        <p:spPr>
          <a:xfrm>
            <a:off x="690317" y="2582342"/>
            <a:ext cx="4558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在这里插入矢量图格式的方法的流程框图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9F4F34-6563-508C-8078-672782ADA58E}"/>
              </a:ext>
            </a:extLst>
          </p:cNvPr>
          <p:cNvSpPr txBox="1"/>
          <p:nvPr/>
        </p:nvSpPr>
        <p:spPr>
          <a:xfrm>
            <a:off x="6776261" y="2597593"/>
            <a:ext cx="4558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在这里插入对应的实验结果图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98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AFFCBDBB-E1D6-D4EF-928B-041FE9773D5B}"/>
              </a:ext>
            </a:extLst>
          </p:cNvPr>
          <p:cNvSpPr txBox="1">
            <a:spLocks/>
          </p:cNvSpPr>
          <p:nvPr/>
        </p:nvSpPr>
        <p:spPr>
          <a:xfrm>
            <a:off x="133459" y="349926"/>
            <a:ext cx="8961379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</a:rPr>
              <a:t>研究内容二全称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5DC654-EA52-9FE0-5BF1-4438E257D6BD}"/>
              </a:ext>
            </a:extLst>
          </p:cNvPr>
          <p:cNvSpPr txBox="1"/>
          <p:nvPr/>
        </p:nvSpPr>
        <p:spPr>
          <a:xfrm>
            <a:off x="5592204" y="-36421"/>
            <a:ext cx="817063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>
            <a:defPPr>
              <a:defRPr lang="zh-CN"/>
            </a:defPPr>
            <a:lvl1pPr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zh-CN" altLang="en-US" dirty="0"/>
              <a:t>选题背景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63F447-CC7E-A53C-670C-8860467CA8A7}"/>
              </a:ext>
            </a:extLst>
          </p:cNvPr>
          <p:cNvSpPr txBox="1"/>
          <p:nvPr/>
        </p:nvSpPr>
        <p:spPr>
          <a:xfrm>
            <a:off x="6928276" y="-36421"/>
            <a:ext cx="772656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技术路线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CCF286-13BC-3675-08A1-90094417BA86}"/>
              </a:ext>
            </a:extLst>
          </p:cNvPr>
          <p:cNvSpPr txBox="1"/>
          <p:nvPr/>
        </p:nvSpPr>
        <p:spPr>
          <a:xfrm>
            <a:off x="8219941" y="-36421"/>
            <a:ext cx="772655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>
            <a:defPPr>
              <a:defRPr lang="zh-CN"/>
            </a:defPPr>
            <a:lvl1pPr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zh-CN" altLang="en-US" dirty="0"/>
              <a:t>研究内容一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637E86-3D4F-EC8C-3A4C-DBFF2B6012BE}"/>
              </a:ext>
            </a:extLst>
          </p:cNvPr>
          <p:cNvSpPr txBox="1"/>
          <p:nvPr/>
        </p:nvSpPr>
        <p:spPr>
          <a:xfrm>
            <a:off x="9511605" y="-36421"/>
            <a:ext cx="940761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>
            <a:defPPr>
              <a:defRPr lang="zh-CN"/>
            </a:defPPr>
            <a:lvl1pPr lvl="0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研究内容二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FF67A2-59A0-48D8-1C3F-DABDBD035564}"/>
              </a:ext>
            </a:extLst>
          </p:cNvPr>
          <p:cNvSpPr txBox="1"/>
          <p:nvPr/>
        </p:nvSpPr>
        <p:spPr>
          <a:xfrm>
            <a:off x="10971373" y="-36421"/>
            <a:ext cx="834548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研究成果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485D71-7832-87B5-02B9-D8432959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D8FDCA-5F31-45C2-9228-1965BA17AD8A}" type="slidenum">
              <a:rPr lang="zh-CN" altLang="en-US" smtClean="0"/>
              <a:pPr/>
              <a:t>8</a:t>
            </a:fld>
            <a:r>
              <a:rPr lang="en-US" altLang="zh-CN"/>
              <a:t>/11</a:t>
            </a:r>
            <a:endParaRPr lang="zh-CN" altLang="en-US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A8FAB5EE-713B-8D4D-2CE2-23CE56B3B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28149" flipV="1">
            <a:off x="5286419" y="2393971"/>
            <a:ext cx="1307360" cy="76903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4AF9B6E-459E-DC8C-7235-85AAA041E9E5}"/>
              </a:ext>
            </a:extLst>
          </p:cNvPr>
          <p:cNvSpPr/>
          <p:nvPr/>
        </p:nvSpPr>
        <p:spPr>
          <a:xfrm>
            <a:off x="537365" y="955506"/>
            <a:ext cx="4738574" cy="3795888"/>
          </a:xfrm>
          <a:prstGeom prst="rect">
            <a:avLst/>
          </a:prstGeom>
          <a:noFill/>
          <a:ln w="38100">
            <a:solidFill>
              <a:srgbClr val="284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83FC42-C601-73BA-A9F6-761ABAB7536C}"/>
              </a:ext>
            </a:extLst>
          </p:cNvPr>
          <p:cNvSpPr txBox="1"/>
          <p:nvPr/>
        </p:nvSpPr>
        <p:spPr>
          <a:xfrm>
            <a:off x="537365" y="4751394"/>
            <a:ext cx="4738574" cy="369332"/>
          </a:xfrm>
          <a:prstGeom prst="rect">
            <a:avLst/>
          </a:prstGeom>
          <a:solidFill>
            <a:srgbClr val="284244"/>
          </a:solidFill>
          <a:ln w="38100">
            <a:solidFill>
              <a:srgbClr val="28424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方法介绍框图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519780-5BBC-5CD3-CAC7-ADC5C6F74856}"/>
              </a:ext>
            </a:extLst>
          </p:cNvPr>
          <p:cNvSpPr/>
          <p:nvPr/>
        </p:nvSpPr>
        <p:spPr>
          <a:xfrm>
            <a:off x="6623309" y="955506"/>
            <a:ext cx="4738574" cy="3795888"/>
          </a:xfrm>
          <a:prstGeom prst="rect">
            <a:avLst/>
          </a:prstGeom>
          <a:noFill/>
          <a:ln w="38100">
            <a:solidFill>
              <a:srgbClr val="2842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982838-2BD9-C60B-BE6A-E201B7787314}"/>
              </a:ext>
            </a:extLst>
          </p:cNvPr>
          <p:cNvSpPr txBox="1"/>
          <p:nvPr/>
        </p:nvSpPr>
        <p:spPr>
          <a:xfrm>
            <a:off x="6623309" y="4751394"/>
            <a:ext cx="4738574" cy="369332"/>
          </a:xfrm>
          <a:prstGeom prst="rect">
            <a:avLst/>
          </a:prstGeom>
          <a:solidFill>
            <a:srgbClr val="284244"/>
          </a:solidFill>
          <a:ln w="38100">
            <a:solidFill>
              <a:srgbClr val="28424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实验结果图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7">
            <a:extLst>
              <a:ext uri="{FF2B5EF4-FFF2-40B4-BE49-F238E27FC236}">
                <a16:creationId xmlns:a16="http://schemas.microsoft.com/office/drawing/2014/main" id="{94BC8150-76B6-68FC-E1EE-D4C7B3A7BE73}"/>
              </a:ext>
            </a:extLst>
          </p:cNvPr>
          <p:cNvSpPr txBox="1"/>
          <p:nvPr/>
        </p:nvSpPr>
        <p:spPr>
          <a:xfrm>
            <a:off x="319781" y="5442624"/>
            <a:ext cx="11552437" cy="707886"/>
          </a:xfrm>
          <a:prstGeom prst="rect">
            <a:avLst/>
          </a:prstGeom>
          <a:noFill/>
          <a:ln w="38100">
            <a:solidFill>
              <a:srgbClr val="284244"/>
            </a:solidFill>
          </a:ln>
          <a:effectLst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重点介绍研究方法的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创新点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简要说明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实验结果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的有效性。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A2DE79B-59FB-E4C3-24B5-BA0E60099934}"/>
              </a:ext>
            </a:extLst>
          </p:cNvPr>
          <p:cNvSpPr txBox="1"/>
          <p:nvPr/>
        </p:nvSpPr>
        <p:spPr>
          <a:xfrm>
            <a:off x="607187" y="2582342"/>
            <a:ext cx="4558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在这里插入矢量图格式的方法的流程框图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A266C3-1A16-3703-AB1A-2C8B9265AAAF}"/>
              </a:ext>
            </a:extLst>
          </p:cNvPr>
          <p:cNvSpPr txBox="1"/>
          <p:nvPr/>
        </p:nvSpPr>
        <p:spPr>
          <a:xfrm>
            <a:off x="6693131" y="2597593"/>
            <a:ext cx="4558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在这里插入对应的实验结果图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540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5CE229C-3528-F26D-DF2C-55B4A6FE4C13}"/>
              </a:ext>
            </a:extLst>
          </p:cNvPr>
          <p:cNvSpPr/>
          <p:nvPr/>
        </p:nvSpPr>
        <p:spPr>
          <a:xfrm>
            <a:off x="314325" y="895350"/>
            <a:ext cx="11137362" cy="5362575"/>
          </a:xfrm>
          <a:prstGeom prst="roundRect">
            <a:avLst/>
          </a:prstGeom>
          <a:solidFill>
            <a:srgbClr val="ECE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0E77528-FD00-9314-DDAB-0FAA20437CC9}"/>
              </a:ext>
            </a:extLst>
          </p:cNvPr>
          <p:cNvGrpSpPr/>
          <p:nvPr/>
        </p:nvGrpSpPr>
        <p:grpSpPr>
          <a:xfrm>
            <a:off x="678281" y="1953212"/>
            <a:ext cx="7760037" cy="2586033"/>
            <a:chOff x="1213507" y="2066929"/>
            <a:chExt cx="7760037" cy="2586033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4126DA2-9CA7-C874-5D5E-F2A4AFC3E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3507" y="2205037"/>
              <a:ext cx="7458075" cy="2447925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79AF0CB-E340-0DCC-85AA-7B3B0DF08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5394" y="2066929"/>
              <a:ext cx="438150" cy="361950"/>
            </a:xfrm>
            <a:prstGeom prst="rect">
              <a:avLst/>
            </a:prstGeom>
          </p:spPr>
        </p:pic>
      </p:grpSp>
      <p:sp>
        <p:nvSpPr>
          <p:cNvPr id="17" name="powerpoint template design by DAJU_PPT正版来源小红书大橘PPT微信DAJU_PPT请勿抄袭搬运！盗版必究！">
            <a:extLst>
              <a:ext uri="{FF2B5EF4-FFF2-40B4-BE49-F238E27FC236}">
                <a16:creationId xmlns:a16="http://schemas.microsoft.com/office/drawing/2014/main" id="{AFFCBDBB-E1D6-D4EF-928B-041FE9773D5B}"/>
              </a:ext>
            </a:extLst>
          </p:cNvPr>
          <p:cNvSpPr txBox="1">
            <a:spLocks/>
          </p:cNvSpPr>
          <p:nvPr/>
        </p:nvSpPr>
        <p:spPr>
          <a:xfrm>
            <a:off x="0" y="333478"/>
            <a:ext cx="3297737" cy="4801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 b="1" dirty="0">
                <a:solidFill>
                  <a:schemeClr val="bg1"/>
                </a:solidFill>
              </a:rPr>
              <a:t>研究进展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39AEEF-1682-D426-D63E-11827A0B2E55}"/>
              </a:ext>
            </a:extLst>
          </p:cNvPr>
          <p:cNvSpPr txBox="1"/>
          <p:nvPr/>
        </p:nvSpPr>
        <p:spPr>
          <a:xfrm>
            <a:off x="5592204" y="-36421"/>
            <a:ext cx="817063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>
            <a:defPPr>
              <a:defRPr lang="zh-CN"/>
            </a:defPPr>
            <a:lvl1pPr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zh-CN" altLang="en-US" dirty="0"/>
              <a:t>选题背景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BB481F-051D-0EB4-8F05-9F22D42B4A2A}"/>
              </a:ext>
            </a:extLst>
          </p:cNvPr>
          <p:cNvSpPr txBox="1"/>
          <p:nvPr/>
        </p:nvSpPr>
        <p:spPr>
          <a:xfrm>
            <a:off x="6928276" y="-36421"/>
            <a:ext cx="772656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技术路线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90C577-8F24-3B5B-A97F-F38AAE84B291}"/>
              </a:ext>
            </a:extLst>
          </p:cNvPr>
          <p:cNvSpPr txBox="1"/>
          <p:nvPr/>
        </p:nvSpPr>
        <p:spPr>
          <a:xfrm>
            <a:off x="8219941" y="-36421"/>
            <a:ext cx="772655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>
            <a:defPPr>
              <a:defRPr lang="zh-CN"/>
            </a:defPPr>
            <a:lvl1pPr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zh-CN" altLang="en-US" dirty="0"/>
              <a:t>研究内容一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F2F013-5E4E-F54F-4D82-B44817F98763}"/>
              </a:ext>
            </a:extLst>
          </p:cNvPr>
          <p:cNvSpPr txBox="1"/>
          <p:nvPr/>
        </p:nvSpPr>
        <p:spPr>
          <a:xfrm>
            <a:off x="9511605" y="-36421"/>
            <a:ext cx="940761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/>
          <a:p>
            <a:r>
              <a:rPr lang="zh-CN" altLang="en-US" sz="1400" dirty="0">
                <a:solidFill>
                  <a:schemeClr val="bg2">
                    <a:lumMod val="90000"/>
                  </a:schemeClr>
                </a:solidFill>
              </a:rPr>
              <a:t>研究内容二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2F18CA-747F-C365-4A18-D7339B9628AB}"/>
              </a:ext>
            </a:extLst>
          </p:cNvPr>
          <p:cNvSpPr txBox="1"/>
          <p:nvPr/>
        </p:nvSpPr>
        <p:spPr>
          <a:xfrm>
            <a:off x="10971373" y="-36421"/>
            <a:ext cx="834548" cy="369332"/>
          </a:xfrm>
          <a:prstGeom prst="rect">
            <a:avLst/>
          </a:prstGeom>
          <a:noFill/>
        </p:spPr>
        <p:txBody>
          <a:bodyPr wrap="none" rtlCol="0" anchor="ctr" anchorCtr="1">
            <a:noAutofit/>
          </a:bodyPr>
          <a:lstStyle>
            <a:defPPr>
              <a:defRPr lang="zh-CN"/>
            </a:defPPr>
            <a:lvl1pPr lvl="0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研究成果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1D552-BDC3-1515-9902-54BE26B1F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CD8FDCA-5F31-45C2-9228-1965BA17AD8A}" type="slidenum">
              <a:rPr lang="zh-CN" altLang="en-US" smtClean="0"/>
              <a:pPr/>
              <a:t>9</a:t>
            </a:fld>
            <a:r>
              <a:rPr lang="en-US" altLang="zh-CN"/>
              <a:t>/11</a:t>
            </a:r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81E7A73-DE17-603F-517B-9166F640D817}"/>
              </a:ext>
            </a:extLst>
          </p:cNvPr>
          <p:cNvGrpSpPr/>
          <p:nvPr/>
        </p:nvGrpSpPr>
        <p:grpSpPr>
          <a:xfrm>
            <a:off x="8438318" y="1055191"/>
            <a:ext cx="2533056" cy="2533056"/>
            <a:chOff x="8438318" y="1055191"/>
            <a:chExt cx="2533056" cy="253305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479F169-9964-4B6F-61C6-F7BCFD3842FD}"/>
                </a:ext>
              </a:extLst>
            </p:cNvPr>
            <p:cNvSpPr/>
            <p:nvPr/>
          </p:nvSpPr>
          <p:spPr>
            <a:xfrm>
              <a:off x="8438318" y="1055191"/>
              <a:ext cx="2533056" cy="2533056"/>
            </a:xfrm>
            <a:prstGeom prst="ellipse">
              <a:avLst/>
            </a:prstGeom>
            <a:solidFill>
              <a:srgbClr val="DBBACB"/>
            </a:solidFill>
            <a:ln w="63500">
              <a:solidFill>
                <a:srgbClr val="B779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00CE10B-074A-6255-5599-1EF151D226D6}"/>
                </a:ext>
              </a:extLst>
            </p:cNvPr>
            <p:cNvSpPr txBox="1"/>
            <p:nvPr/>
          </p:nvSpPr>
          <p:spPr>
            <a:xfrm>
              <a:off x="8531065" y="1844666"/>
              <a:ext cx="234756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1"/>
                  </a:solidFill>
                </a:rPr>
                <a:t>完成学位论文</a:t>
              </a:r>
              <a:endParaRPr lang="en-US" altLang="zh-CN" sz="2800" b="1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800" b="1" dirty="0">
                  <a:solidFill>
                    <a:schemeClr val="tx1"/>
                  </a:solidFill>
                </a:rPr>
                <a:t>并答辩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F46ED17-3A1A-7DC8-C6A0-8D25F8C21B80}"/>
              </a:ext>
            </a:extLst>
          </p:cNvPr>
          <p:cNvGrpSpPr/>
          <p:nvPr/>
        </p:nvGrpSpPr>
        <p:grpSpPr>
          <a:xfrm>
            <a:off x="5651241" y="1594499"/>
            <a:ext cx="1358502" cy="1271693"/>
            <a:chOff x="5262227" y="1735837"/>
            <a:chExt cx="1358502" cy="1271693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1BB92FFC-AE2B-7C0D-9DDB-6F263D1B452E}"/>
                </a:ext>
              </a:extLst>
            </p:cNvPr>
            <p:cNvSpPr/>
            <p:nvPr/>
          </p:nvSpPr>
          <p:spPr>
            <a:xfrm>
              <a:off x="5320113" y="1874055"/>
              <a:ext cx="1133475" cy="1133475"/>
            </a:xfrm>
            <a:prstGeom prst="ellipse">
              <a:avLst/>
            </a:prstGeom>
            <a:solidFill>
              <a:srgbClr val="B2C1D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研究内容三</a:t>
              </a: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96BA19C3-6D2D-9E91-BC55-9D5D78607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20025">
              <a:off x="5262227" y="1886945"/>
              <a:ext cx="400050" cy="102870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37FC63A0-EFA7-911D-00CD-A8137D975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7625016">
              <a:off x="5906354" y="1558503"/>
              <a:ext cx="400050" cy="102870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13D7E618-5BB7-8B7A-601F-A2A5AC52F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4873117">
              <a:off x="5877011" y="2289127"/>
              <a:ext cx="400050" cy="1028700"/>
            </a:xfrm>
            <a:prstGeom prst="rect">
              <a:avLst/>
            </a:prstGeom>
          </p:spPr>
        </p:pic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4104B43-6F4A-8E70-1884-6672D6B3A284}"/>
                </a:ext>
              </a:extLst>
            </p:cNvPr>
            <p:cNvSpPr/>
            <p:nvPr/>
          </p:nvSpPr>
          <p:spPr>
            <a:xfrm>
              <a:off x="5605978" y="1735837"/>
              <a:ext cx="263048" cy="263048"/>
            </a:xfrm>
            <a:prstGeom prst="ellipse">
              <a:avLst/>
            </a:prstGeom>
            <a:solidFill>
              <a:srgbClr val="DBBACB"/>
            </a:solidFill>
            <a:ln w="38100">
              <a:solidFill>
                <a:srgbClr val="B779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5CF3DA46-34DE-3D28-819D-0F8EB8096FE1}"/>
                </a:ext>
              </a:extLst>
            </p:cNvPr>
            <p:cNvSpPr/>
            <p:nvPr/>
          </p:nvSpPr>
          <p:spPr>
            <a:xfrm>
              <a:off x="6331448" y="2436221"/>
              <a:ext cx="263048" cy="263048"/>
            </a:xfrm>
            <a:prstGeom prst="ellipse">
              <a:avLst/>
            </a:prstGeom>
            <a:solidFill>
              <a:srgbClr val="DBBACB"/>
            </a:solidFill>
            <a:ln w="38100">
              <a:solidFill>
                <a:srgbClr val="B779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27AD91C0-C520-76B2-E75B-3B0B6602B290}"/>
                </a:ext>
              </a:extLst>
            </p:cNvPr>
            <p:cNvSpPr/>
            <p:nvPr/>
          </p:nvSpPr>
          <p:spPr>
            <a:xfrm>
              <a:off x="5347326" y="2733439"/>
              <a:ext cx="263048" cy="263048"/>
            </a:xfrm>
            <a:prstGeom prst="ellipse">
              <a:avLst/>
            </a:prstGeom>
            <a:solidFill>
              <a:srgbClr val="DBBACB"/>
            </a:solidFill>
            <a:ln w="38100">
              <a:solidFill>
                <a:srgbClr val="B779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53B6B7C-1A90-FBBC-DF7D-90E428652DCC}"/>
              </a:ext>
            </a:extLst>
          </p:cNvPr>
          <p:cNvGrpSpPr/>
          <p:nvPr/>
        </p:nvGrpSpPr>
        <p:grpSpPr>
          <a:xfrm>
            <a:off x="3506627" y="2259957"/>
            <a:ext cx="1358502" cy="1271693"/>
            <a:chOff x="5262227" y="1735837"/>
            <a:chExt cx="1358502" cy="1271693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016BA42E-3C0C-B3D4-2864-4927C74FE506}"/>
                </a:ext>
              </a:extLst>
            </p:cNvPr>
            <p:cNvSpPr/>
            <p:nvPr/>
          </p:nvSpPr>
          <p:spPr>
            <a:xfrm>
              <a:off x="5320113" y="1874055"/>
              <a:ext cx="1133475" cy="1133475"/>
            </a:xfrm>
            <a:prstGeom prst="ellipse">
              <a:avLst/>
            </a:prstGeom>
            <a:solidFill>
              <a:srgbClr val="B2C1D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研究内容二</a:t>
              </a:r>
            </a:p>
          </p:txBody>
        </p: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91C04EBE-7EC7-F678-7070-836F1D1D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20025">
              <a:off x="5262227" y="1886945"/>
              <a:ext cx="400050" cy="1028700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DBFA6936-1713-5311-7196-43AC48922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7625016">
              <a:off x="5906354" y="1558503"/>
              <a:ext cx="400050" cy="1028700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EE736FE7-EF39-A695-FB0B-CA7B9C432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4873117">
              <a:off x="5877011" y="2289127"/>
              <a:ext cx="400050" cy="1028700"/>
            </a:xfrm>
            <a:prstGeom prst="rect">
              <a:avLst/>
            </a:prstGeom>
          </p:spPr>
        </p:pic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1FB136D-9862-F62F-8A02-6DD30FFF0A9E}"/>
                </a:ext>
              </a:extLst>
            </p:cNvPr>
            <p:cNvSpPr/>
            <p:nvPr/>
          </p:nvSpPr>
          <p:spPr>
            <a:xfrm>
              <a:off x="5605978" y="1735837"/>
              <a:ext cx="263048" cy="263048"/>
            </a:xfrm>
            <a:prstGeom prst="ellipse">
              <a:avLst/>
            </a:prstGeom>
            <a:solidFill>
              <a:srgbClr val="DBBACB"/>
            </a:solidFill>
            <a:ln w="38100">
              <a:solidFill>
                <a:srgbClr val="B779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BF9F572F-ADBD-7994-7797-A2F497827CE1}"/>
                </a:ext>
              </a:extLst>
            </p:cNvPr>
            <p:cNvSpPr/>
            <p:nvPr/>
          </p:nvSpPr>
          <p:spPr>
            <a:xfrm>
              <a:off x="6331448" y="2436221"/>
              <a:ext cx="263048" cy="263048"/>
            </a:xfrm>
            <a:prstGeom prst="ellipse">
              <a:avLst/>
            </a:prstGeom>
            <a:solidFill>
              <a:srgbClr val="DBBACB"/>
            </a:solidFill>
            <a:ln w="38100">
              <a:solidFill>
                <a:srgbClr val="B779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9254D487-69B2-2ECD-30E7-9003F8170045}"/>
                </a:ext>
              </a:extLst>
            </p:cNvPr>
            <p:cNvSpPr/>
            <p:nvPr/>
          </p:nvSpPr>
          <p:spPr>
            <a:xfrm>
              <a:off x="5347326" y="2733439"/>
              <a:ext cx="263048" cy="263048"/>
            </a:xfrm>
            <a:prstGeom prst="ellipse">
              <a:avLst/>
            </a:prstGeom>
            <a:solidFill>
              <a:srgbClr val="DBBACB"/>
            </a:solidFill>
            <a:ln w="38100">
              <a:solidFill>
                <a:srgbClr val="B779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B325DBF-1FAB-091C-FEA1-2F0BA126B7F1}"/>
              </a:ext>
            </a:extLst>
          </p:cNvPr>
          <p:cNvGrpSpPr/>
          <p:nvPr/>
        </p:nvGrpSpPr>
        <p:grpSpPr>
          <a:xfrm>
            <a:off x="1449887" y="3160059"/>
            <a:ext cx="1358502" cy="1271693"/>
            <a:chOff x="5262227" y="1735837"/>
            <a:chExt cx="1358502" cy="1271693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239A859B-2ED6-A0C0-6E18-F2715C078723}"/>
                </a:ext>
              </a:extLst>
            </p:cNvPr>
            <p:cNvSpPr/>
            <p:nvPr/>
          </p:nvSpPr>
          <p:spPr>
            <a:xfrm>
              <a:off x="5320113" y="1874055"/>
              <a:ext cx="1133475" cy="1133475"/>
            </a:xfrm>
            <a:prstGeom prst="ellipse">
              <a:avLst/>
            </a:prstGeom>
            <a:solidFill>
              <a:srgbClr val="B2C1D6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研究内容一</a:t>
              </a:r>
            </a:p>
          </p:txBody>
        </p:sp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AD1969AB-AD9B-E141-4672-6DE2AD65A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20025">
              <a:off x="5262227" y="1886945"/>
              <a:ext cx="400050" cy="1028700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BB7877C6-D225-511C-F172-561BA2136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7625016">
              <a:off x="5906354" y="1558503"/>
              <a:ext cx="400050" cy="102870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4DD4399D-7660-2451-DC2D-81F9C037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4873117">
              <a:off x="5877011" y="2289127"/>
              <a:ext cx="400050" cy="1028700"/>
            </a:xfrm>
            <a:prstGeom prst="rect">
              <a:avLst/>
            </a:prstGeom>
          </p:spPr>
        </p:pic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171431C7-A8A0-54C2-DF7A-F9C2B08EC6EC}"/>
                </a:ext>
              </a:extLst>
            </p:cNvPr>
            <p:cNvSpPr/>
            <p:nvPr/>
          </p:nvSpPr>
          <p:spPr>
            <a:xfrm>
              <a:off x="5605978" y="1735837"/>
              <a:ext cx="263048" cy="263048"/>
            </a:xfrm>
            <a:prstGeom prst="ellipse">
              <a:avLst/>
            </a:prstGeom>
            <a:solidFill>
              <a:srgbClr val="DBBACB"/>
            </a:solidFill>
            <a:ln w="38100">
              <a:solidFill>
                <a:srgbClr val="B779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0B4CBD4C-C951-3BBD-4807-ED4925D67800}"/>
                </a:ext>
              </a:extLst>
            </p:cNvPr>
            <p:cNvSpPr/>
            <p:nvPr/>
          </p:nvSpPr>
          <p:spPr>
            <a:xfrm>
              <a:off x="6331448" y="2436221"/>
              <a:ext cx="263048" cy="263048"/>
            </a:xfrm>
            <a:prstGeom prst="ellipse">
              <a:avLst/>
            </a:prstGeom>
            <a:solidFill>
              <a:srgbClr val="DBBACB"/>
            </a:solidFill>
            <a:ln w="38100">
              <a:solidFill>
                <a:srgbClr val="B779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8250BDB6-0154-4341-7D2F-61988B10CECF}"/>
                </a:ext>
              </a:extLst>
            </p:cNvPr>
            <p:cNvSpPr/>
            <p:nvPr/>
          </p:nvSpPr>
          <p:spPr>
            <a:xfrm>
              <a:off x="5347326" y="2733439"/>
              <a:ext cx="263048" cy="263048"/>
            </a:xfrm>
            <a:prstGeom prst="ellipse">
              <a:avLst/>
            </a:prstGeom>
            <a:solidFill>
              <a:srgbClr val="DBBACB"/>
            </a:solidFill>
            <a:ln w="38100">
              <a:solidFill>
                <a:srgbClr val="B779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D72A7C1-A2B7-101D-C41C-EAB5688ECA2E}"/>
              </a:ext>
            </a:extLst>
          </p:cNvPr>
          <p:cNvCxnSpPr>
            <a:cxnSpLocks/>
          </p:cNvCxnSpPr>
          <p:nvPr/>
        </p:nvCxnSpPr>
        <p:spPr>
          <a:xfrm>
            <a:off x="674408" y="5280092"/>
            <a:ext cx="10204219" cy="0"/>
          </a:xfrm>
          <a:prstGeom prst="straightConnector1">
            <a:avLst/>
          </a:prstGeom>
          <a:ln w="63500">
            <a:solidFill>
              <a:srgbClr val="B7799E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1A696116-6129-A230-BAB3-7E7CE54CCA22}"/>
              </a:ext>
            </a:extLst>
          </p:cNvPr>
          <p:cNvSpPr/>
          <p:nvPr/>
        </p:nvSpPr>
        <p:spPr>
          <a:xfrm>
            <a:off x="9508548" y="5083794"/>
            <a:ext cx="392595" cy="392595"/>
          </a:xfrm>
          <a:prstGeom prst="ellipse">
            <a:avLst/>
          </a:prstGeom>
          <a:solidFill>
            <a:srgbClr val="DBBACB"/>
          </a:solidFill>
          <a:ln w="50800">
            <a:solidFill>
              <a:srgbClr val="B779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7A0868D-0AC7-E6A1-119B-75DD6CCD9E92}"/>
              </a:ext>
            </a:extLst>
          </p:cNvPr>
          <p:cNvSpPr/>
          <p:nvPr/>
        </p:nvSpPr>
        <p:spPr>
          <a:xfrm>
            <a:off x="6061742" y="5067203"/>
            <a:ext cx="392595" cy="392595"/>
          </a:xfrm>
          <a:prstGeom prst="ellipse">
            <a:avLst/>
          </a:prstGeom>
          <a:solidFill>
            <a:srgbClr val="DBBACB"/>
          </a:solidFill>
          <a:ln w="50800">
            <a:solidFill>
              <a:srgbClr val="B779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C7D62A2D-BB41-77D9-78B2-C7CC8A6920A9}"/>
              </a:ext>
            </a:extLst>
          </p:cNvPr>
          <p:cNvSpPr/>
          <p:nvPr/>
        </p:nvSpPr>
        <p:spPr>
          <a:xfrm>
            <a:off x="3945744" y="5087035"/>
            <a:ext cx="392595" cy="392595"/>
          </a:xfrm>
          <a:prstGeom prst="ellipse">
            <a:avLst/>
          </a:prstGeom>
          <a:solidFill>
            <a:srgbClr val="DBBACB"/>
          </a:solidFill>
          <a:ln w="50800">
            <a:solidFill>
              <a:srgbClr val="B779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96CA8D1B-A717-EB60-DCCE-9DA9F3A81F3E}"/>
              </a:ext>
            </a:extLst>
          </p:cNvPr>
          <p:cNvSpPr/>
          <p:nvPr/>
        </p:nvSpPr>
        <p:spPr>
          <a:xfrm>
            <a:off x="1860388" y="5082691"/>
            <a:ext cx="392595" cy="392595"/>
          </a:xfrm>
          <a:prstGeom prst="ellipse">
            <a:avLst/>
          </a:prstGeom>
          <a:solidFill>
            <a:srgbClr val="DBBACB"/>
          </a:solidFill>
          <a:ln w="50800">
            <a:solidFill>
              <a:srgbClr val="B779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4" name="对象 73">
            <a:extLst>
              <a:ext uri="{FF2B5EF4-FFF2-40B4-BE49-F238E27FC236}">
                <a16:creationId xmlns:a16="http://schemas.microsoft.com/office/drawing/2014/main" id="{D9BF79C8-96DB-9742-605C-25A9BD7BAA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71694"/>
              </p:ext>
            </p:extLst>
          </p:nvPr>
        </p:nvGraphicFramePr>
        <p:xfrm>
          <a:off x="1864133" y="4821801"/>
          <a:ext cx="587768" cy="862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96067" imgH="288801" progId="Equation.AxMath">
                  <p:embed/>
                </p:oleObj>
              </mc:Choice>
              <mc:Fallback>
                <p:oleObj name="AxMath" r:id="rId6" imgW="196067" imgH="288801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64133" y="4821801"/>
                        <a:ext cx="587768" cy="862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>
            <a:extLst>
              <a:ext uri="{FF2B5EF4-FFF2-40B4-BE49-F238E27FC236}">
                <a16:creationId xmlns:a16="http://schemas.microsoft.com/office/drawing/2014/main" id="{F8409503-40DF-842F-8D83-1B296CA7B0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925677"/>
              </p:ext>
            </p:extLst>
          </p:nvPr>
        </p:nvGraphicFramePr>
        <p:xfrm>
          <a:off x="3974115" y="4844178"/>
          <a:ext cx="587768" cy="862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96067" imgH="288801" progId="Equation.AxMath">
                  <p:embed/>
                </p:oleObj>
              </mc:Choice>
              <mc:Fallback>
                <p:oleObj name="AxMath" r:id="rId6" imgW="196067" imgH="288801" progId="Equation.AxMath">
                  <p:embed/>
                  <p:pic>
                    <p:nvPicPr>
                      <p:cNvPr id="74" name="对象 73">
                        <a:extLst>
                          <a:ext uri="{FF2B5EF4-FFF2-40B4-BE49-F238E27FC236}">
                            <a16:creationId xmlns:a16="http://schemas.microsoft.com/office/drawing/2014/main" id="{D9BF79C8-96DB-9742-605C-25A9BD7BA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74115" y="4844178"/>
                        <a:ext cx="587768" cy="862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D7C69A80-B2A3-C6C3-955A-4CA0B573BC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587117"/>
              </p:ext>
            </p:extLst>
          </p:nvPr>
        </p:nvGraphicFramePr>
        <p:xfrm>
          <a:off x="6115383" y="4773018"/>
          <a:ext cx="587768" cy="862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96067" imgH="288801" progId="Equation.AxMath">
                  <p:embed/>
                </p:oleObj>
              </mc:Choice>
              <mc:Fallback>
                <p:oleObj name="AxMath" r:id="rId6" imgW="196067" imgH="288801" progId="Equation.AxMath">
                  <p:embed/>
                  <p:pic>
                    <p:nvPicPr>
                      <p:cNvPr id="75" name="对象 74">
                        <a:extLst>
                          <a:ext uri="{FF2B5EF4-FFF2-40B4-BE49-F238E27FC236}">
                            <a16:creationId xmlns:a16="http://schemas.microsoft.com/office/drawing/2014/main" id="{F8409503-40DF-842F-8D83-1B296CA7B0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15383" y="4773018"/>
                        <a:ext cx="587768" cy="862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>
            <a:extLst>
              <a:ext uri="{FF2B5EF4-FFF2-40B4-BE49-F238E27FC236}">
                <a16:creationId xmlns:a16="http://schemas.microsoft.com/office/drawing/2014/main" id="{E4D83748-E107-FE57-80D0-1258DC7E0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587117"/>
              </p:ext>
            </p:extLst>
          </p:nvPr>
        </p:nvGraphicFramePr>
        <p:xfrm>
          <a:off x="9530051" y="4773018"/>
          <a:ext cx="587768" cy="862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96067" imgH="288801" progId="Equation.AxMath">
                  <p:embed/>
                </p:oleObj>
              </mc:Choice>
              <mc:Fallback>
                <p:oleObj name="AxMath" r:id="rId6" imgW="196067" imgH="288801" progId="Equation.AxMath">
                  <p:embed/>
                  <p:pic>
                    <p:nvPicPr>
                      <p:cNvPr id="76" name="对象 75">
                        <a:extLst>
                          <a:ext uri="{FF2B5EF4-FFF2-40B4-BE49-F238E27FC236}">
                            <a16:creationId xmlns:a16="http://schemas.microsoft.com/office/drawing/2014/main" id="{D7C69A80-B2A3-C6C3-955A-4CA0B573BC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530051" y="4773018"/>
                        <a:ext cx="587768" cy="8626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文本框 78">
            <a:extLst>
              <a:ext uri="{FF2B5EF4-FFF2-40B4-BE49-F238E27FC236}">
                <a16:creationId xmlns:a16="http://schemas.microsoft.com/office/drawing/2014/main" id="{E65BD401-31E4-390E-DA68-962351F8F240}"/>
              </a:ext>
            </a:extLst>
          </p:cNvPr>
          <p:cNvSpPr txBox="1"/>
          <p:nvPr/>
        </p:nvSpPr>
        <p:spPr>
          <a:xfrm>
            <a:off x="2467590" y="4823692"/>
            <a:ext cx="1352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调研与实验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FCC8FF6-5AC5-5BBB-16B3-EFE2AED51104}"/>
              </a:ext>
            </a:extLst>
          </p:cNvPr>
          <p:cNvSpPr txBox="1"/>
          <p:nvPr/>
        </p:nvSpPr>
        <p:spPr>
          <a:xfrm>
            <a:off x="4571205" y="4843363"/>
            <a:ext cx="1352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1"/>
                </a:solidFill>
              </a:rPr>
              <a:t>小论文发表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D6582D6-095D-EE74-D57A-C34C0E2347D1}"/>
              </a:ext>
            </a:extLst>
          </p:cNvPr>
          <p:cNvSpPr txBox="1"/>
          <p:nvPr/>
        </p:nvSpPr>
        <p:spPr>
          <a:xfrm>
            <a:off x="7314604" y="4869890"/>
            <a:ext cx="1352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大</a:t>
            </a:r>
            <a:r>
              <a:rPr lang="zh-CN" altLang="en-US" sz="1800" dirty="0">
                <a:solidFill>
                  <a:schemeClr val="tx1"/>
                </a:solidFill>
              </a:rPr>
              <a:t>论文撰写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784BA73-42AA-2C0E-0840-70ED4F435684}"/>
              </a:ext>
            </a:extLst>
          </p:cNvPr>
          <p:cNvSpPr txBox="1"/>
          <p:nvPr/>
        </p:nvSpPr>
        <p:spPr>
          <a:xfrm>
            <a:off x="1400498" y="5556872"/>
            <a:ext cx="1352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20**.06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AE2CDE7-0AFB-09B2-61BF-B4B9ADF7E9AB}"/>
              </a:ext>
            </a:extLst>
          </p:cNvPr>
          <p:cNvSpPr txBox="1"/>
          <p:nvPr/>
        </p:nvSpPr>
        <p:spPr>
          <a:xfrm>
            <a:off x="3465915" y="5584343"/>
            <a:ext cx="1352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20**.12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41565BC-C811-4C78-CF11-DF6C63EBA21C}"/>
              </a:ext>
            </a:extLst>
          </p:cNvPr>
          <p:cNvSpPr txBox="1"/>
          <p:nvPr/>
        </p:nvSpPr>
        <p:spPr>
          <a:xfrm>
            <a:off x="5599738" y="5569317"/>
            <a:ext cx="1352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20**.12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0FD1D38-72B1-FEEF-559F-BBEA75EB24EE}"/>
              </a:ext>
            </a:extLst>
          </p:cNvPr>
          <p:cNvSpPr txBox="1"/>
          <p:nvPr/>
        </p:nvSpPr>
        <p:spPr>
          <a:xfrm>
            <a:off x="9028719" y="5598348"/>
            <a:ext cx="1352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20**.06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251D6FA-3711-E912-C0AD-533783D413E9}"/>
              </a:ext>
            </a:extLst>
          </p:cNvPr>
          <p:cNvSpPr txBox="1"/>
          <p:nvPr/>
        </p:nvSpPr>
        <p:spPr>
          <a:xfrm>
            <a:off x="1254602" y="2785649"/>
            <a:ext cx="13522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分支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AF72D6B-1F29-4DD0-5D3E-703D2046FA3C}"/>
              </a:ext>
            </a:extLst>
          </p:cNvPr>
          <p:cNvSpPr txBox="1"/>
          <p:nvPr/>
        </p:nvSpPr>
        <p:spPr>
          <a:xfrm>
            <a:off x="2170232" y="4070834"/>
            <a:ext cx="13522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分支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310FDFD-7454-56FE-45D4-191BB629B4F3}"/>
              </a:ext>
            </a:extLst>
          </p:cNvPr>
          <p:cNvSpPr txBox="1"/>
          <p:nvPr/>
        </p:nvSpPr>
        <p:spPr>
          <a:xfrm>
            <a:off x="854780" y="4462812"/>
            <a:ext cx="13522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分支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9" name="对象 88">
            <a:extLst>
              <a:ext uri="{FF2B5EF4-FFF2-40B4-BE49-F238E27FC236}">
                <a16:creationId xmlns:a16="http://schemas.microsoft.com/office/drawing/2014/main" id="{95E4443F-0F71-4C59-25A9-627453524B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224110"/>
              </p:ext>
            </p:extLst>
          </p:nvPr>
        </p:nvGraphicFramePr>
        <p:xfrm>
          <a:off x="2098675" y="2798763"/>
          <a:ext cx="3698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03400" imgH="299160" progId="Equation.AxMath">
                  <p:embed/>
                </p:oleObj>
              </mc:Choice>
              <mc:Fallback>
                <p:oleObj name="AxMath" r:id="rId8" imgW="203400" imgH="299160" progId="Equation.AxMath">
                  <p:embed/>
                  <p:pic>
                    <p:nvPicPr>
                      <p:cNvPr id="74" name="对象 73">
                        <a:extLst>
                          <a:ext uri="{FF2B5EF4-FFF2-40B4-BE49-F238E27FC236}">
                            <a16:creationId xmlns:a16="http://schemas.microsoft.com/office/drawing/2014/main" id="{D9BF79C8-96DB-9742-605C-25A9BD7BA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98675" y="2798763"/>
                        <a:ext cx="369888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" name="对象 89">
            <a:extLst>
              <a:ext uri="{FF2B5EF4-FFF2-40B4-BE49-F238E27FC236}">
                <a16:creationId xmlns:a16="http://schemas.microsoft.com/office/drawing/2014/main" id="{7667B268-1D97-D952-465C-77A309456F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582746"/>
              </p:ext>
            </p:extLst>
          </p:nvPr>
        </p:nvGraphicFramePr>
        <p:xfrm>
          <a:off x="2947678" y="4167850"/>
          <a:ext cx="358364" cy="52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96067" imgH="288801" progId="Equation.AxMath">
                  <p:embed/>
                </p:oleObj>
              </mc:Choice>
              <mc:Fallback>
                <p:oleObj name="AxMath" r:id="rId6" imgW="196067" imgH="288801" progId="Equation.AxMath">
                  <p:embed/>
                  <p:pic>
                    <p:nvPicPr>
                      <p:cNvPr id="89" name="对象 88">
                        <a:extLst>
                          <a:ext uri="{FF2B5EF4-FFF2-40B4-BE49-F238E27FC236}">
                            <a16:creationId xmlns:a16="http://schemas.microsoft.com/office/drawing/2014/main" id="{95E4443F-0F71-4C59-25A9-627453524B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7678" y="4167850"/>
                        <a:ext cx="358364" cy="525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对象 90">
            <a:extLst>
              <a:ext uri="{FF2B5EF4-FFF2-40B4-BE49-F238E27FC236}">
                <a16:creationId xmlns:a16="http://schemas.microsoft.com/office/drawing/2014/main" id="{8B76C143-3E67-4D49-5737-DB10785AFF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846960"/>
              </p:ext>
            </p:extLst>
          </p:nvPr>
        </p:nvGraphicFramePr>
        <p:xfrm>
          <a:off x="1624318" y="4520334"/>
          <a:ext cx="358364" cy="52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96067" imgH="288801" progId="Equation.AxMath">
                  <p:embed/>
                </p:oleObj>
              </mc:Choice>
              <mc:Fallback>
                <p:oleObj name="AxMath" r:id="rId6" imgW="196067" imgH="288801" progId="Equation.AxMath">
                  <p:embed/>
                  <p:pic>
                    <p:nvPicPr>
                      <p:cNvPr id="90" name="对象 89">
                        <a:extLst>
                          <a:ext uri="{FF2B5EF4-FFF2-40B4-BE49-F238E27FC236}">
                            <a16:creationId xmlns:a16="http://schemas.microsoft.com/office/drawing/2014/main" id="{7667B268-1D97-D952-465C-77A309456F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4318" y="4520334"/>
                        <a:ext cx="358364" cy="525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文本框 91">
            <a:extLst>
              <a:ext uri="{FF2B5EF4-FFF2-40B4-BE49-F238E27FC236}">
                <a16:creationId xmlns:a16="http://schemas.microsoft.com/office/drawing/2014/main" id="{A109456C-35CB-1554-2153-95A769899E94}"/>
              </a:ext>
            </a:extLst>
          </p:cNvPr>
          <p:cNvSpPr txBox="1"/>
          <p:nvPr/>
        </p:nvSpPr>
        <p:spPr>
          <a:xfrm>
            <a:off x="3378061" y="1869388"/>
            <a:ext cx="13522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分支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44E6AC1-0231-C814-84C7-472A00908F77}"/>
              </a:ext>
            </a:extLst>
          </p:cNvPr>
          <p:cNvSpPr txBox="1"/>
          <p:nvPr/>
        </p:nvSpPr>
        <p:spPr>
          <a:xfrm>
            <a:off x="4293691" y="3154573"/>
            <a:ext cx="13522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分支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7D817A1-E251-D8B0-1209-9D0262EB17F7}"/>
              </a:ext>
            </a:extLst>
          </p:cNvPr>
          <p:cNvSpPr txBox="1"/>
          <p:nvPr/>
        </p:nvSpPr>
        <p:spPr>
          <a:xfrm>
            <a:off x="2978239" y="3546551"/>
            <a:ext cx="13522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分支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5" name="对象 94">
            <a:extLst>
              <a:ext uri="{FF2B5EF4-FFF2-40B4-BE49-F238E27FC236}">
                <a16:creationId xmlns:a16="http://schemas.microsoft.com/office/drawing/2014/main" id="{03A5992D-34E8-AE56-EBBD-DC401BF7F7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837489"/>
              </p:ext>
            </p:extLst>
          </p:nvPr>
        </p:nvGraphicFramePr>
        <p:xfrm>
          <a:off x="5071137" y="3251589"/>
          <a:ext cx="358364" cy="52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96067" imgH="288801" progId="Equation.AxMath">
                  <p:embed/>
                </p:oleObj>
              </mc:Choice>
              <mc:Fallback>
                <p:oleObj name="AxMath" r:id="rId6" imgW="196067" imgH="288801" progId="Equation.AxMath">
                  <p:embed/>
                  <p:pic>
                    <p:nvPicPr>
                      <p:cNvPr id="90" name="对象 89">
                        <a:extLst>
                          <a:ext uri="{FF2B5EF4-FFF2-40B4-BE49-F238E27FC236}">
                            <a16:creationId xmlns:a16="http://schemas.microsoft.com/office/drawing/2014/main" id="{7667B268-1D97-D952-465C-77A309456F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71137" y="3251589"/>
                        <a:ext cx="358364" cy="525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对象 95">
            <a:extLst>
              <a:ext uri="{FF2B5EF4-FFF2-40B4-BE49-F238E27FC236}">
                <a16:creationId xmlns:a16="http://schemas.microsoft.com/office/drawing/2014/main" id="{FA7E41C7-4E42-CDC1-3153-48E3C2F778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370074"/>
              </p:ext>
            </p:extLst>
          </p:nvPr>
        </p:nvGraphicFramePr>
        <p:xfrm>
          <a:off x="3747777" y="3604073"/>
          <a:ext cx="358364" cy="52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96067" imgH="288801" progId="Equation.AxMath">
                  <p:embed/>
                </p:oleObj>
              </mc:Choice>
              <mc:Fallback>
                <p:oleObj name="AxMath" r:id="rId6" imgW="196067" imgH="288801" progId="Equation.AxMath">
                  <p:embed/>
                  <p:pic>
                    <p:nvPicPr>
                      <p:cNvPr id="91" name="对象 90">
                        <a:extLst>
                          <a:ext uri="{FF2B5EF4-FFF2-40B4-BE49-F238E27FC236}">
                            <a16:creationId xmlns:a16="http://schemas.microsoft.com/office/drawing/2014/main" id="{8B76C143-3E67-4D49-5737-DB10785AFF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47777" y="3604073"/>
                        <a:ext cx="358364" cy="525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51DFC769-DB00-61C7-C146-BE8796135F03}"/>
              </a:ext>
            </a:extLst>
          </p:cNvPr>
          <p:cNvSpPr txBox="1"/>
          <p:nvPr/>
        </p:nvSpPr>
        <p:spPr>
          <a:xfrm>
            <a:off x="5375740" y="1222291"/>
            <a:ext cx="13522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分支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D2C4B0A-DFC0-3E75-6F3A-4E171E222143}"/>
              </a:ext>
            </a:extLst>
          </p:cNvPr>
          <p:cNvSpPr txBox="1"/>
          <p:nvPr/>
        </p:nvSpPr>
        <p:spPr>
          <a:xfrm>
            <a:off x="6291370" y="2507476"/>
            <a:ext cx="13522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分支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B4BF49A-01AA-4181-B70F-8E21E6C61969}"/>
              </a:ext>
            </a:extLst>
          </p:cNvPr>
          <p:cNvSpPr txBox="1"/>
          <p:nvPr/>
        </p:nvSpPr>
        <p:spPr>
          <a:xfrm>
            <a:off x="4975918" y="2899454"/>
            <a:ext cx="13522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分支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0" name="对象 99">
            <a:extLst>
              <a:ext uri="{FF2B5EF4-FFF2-40B4-BE49-F238E27FC236}">
                <a16:creationId xmlns:a16="http://schemas.microsoft.com/office/drawing/2014/main" id="{6D399B1E-8E3D-C092-42ED-FD8C917C06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837489"/>
              </p:ext>
            </p:extLst>
          </p:nvPr>
        </p:nvGraphicFramePr>
        <p:xfrm>
          <a:off x="7068816" y="2604492"/>
          <a:ext cx="358364" cy="52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96067" imgH="288801" progId="Equation.AxMath">
                  <p:embed/>
                </p:oleObj>
              </mc:Choice>
              <mc:Fallback>
                <p:oleObj name="AxMath" r:id="rId6" imgW="196067" imgH="288801" progId="Equation.AxMath">
                  <p:embed/>
                  <p:pic>
                    <p:nvPicPr>
                      <p:cNvPr id="95" name="对象 94">
                        <a:extLst>
                          <a:ext uri="{FF2B5EF4-FFF2-40B4-BE49-F238E27FC236}">
                            <a16:creationId xmlns:a16="http://schemas.microsoft.com/office/drawing/2014/main" id="{03A5992D-34E8-AE56-EBBD-DC401BF7F7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68816" y="2604492"/>
                        <a:ext cx="358364" cy="525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100">
            <a:extLst>
              <a:ext uri="{FF2B5EF4-FFF2-40B4-BE49-F238E27FC236}">
                <a16:creationId xmlns:a16="http://schemas.microsoft.com/office/drawing/2014/main" id="{E0EADB19-6F5D-1E68-AA7C-19B21B491F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370074"/>
              </p:ext>
            </p:extLst>
          </p:nvPr>
        </p:nvGraphicFramePr>
        <p:xfrm>
          <a:off x="5745456" y="2956976"/>
          <a:ext cx="358364" cy="525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96067" imgH="288801" progId="Equation.AxMath">
                  <p:embed/>
                </p:oleObj>
              </mc:Choice>
              <mc:Fallback>
                <p:oleObj name="AxMath" r:id="rId6" imgW="196067" imgH="288801" progId="Equation.AxMath">
                  <p:embed/>
                  <p:pic>
                    <p:nvPicPr>
                      <p:cNvPr id="96" name="对象 95">
                        <a:extLst>
                          <a:ext uri="{FF2B5EF4-FFF2-40B4-BE49-F238E27FC236}">
                            <a16:creationId xmlns:a16="http://schemas.microsoft.com/office/drawing/2014/main" id="{FA7E41C7-4E42-CDC1-3153-48E3C2F778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45456" y="2956976"/>
                        <a:ext cx="358364" cy="525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对象 101">
            <a:extLst>
              <a:ext uri="{FF2B5EF4-FFF2-40B4-BE49-F238E27FC236}">
                <a16:creationId xmlns:a16="http://schemas.microsoft.com/office/drawing/2014/main" id="{0B371899-6D31-1814-B97A-6D1EC603A3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22067"/>
              </p:ext>
            </p:extLst>
          </p:nvPr>
        </p:nvGraphicFramePr>
        <p:xfrm>
          <a:off x="4183810" y="1884679"/>
          <a:ext cx="3698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3400" imgH="299160" progId="Equation.AxMath">
                  <p:embed/>
                </p:oleObj>
              </mc:Choice>
              <mc:Fallback>
                <p:oleObj name="AxMath" r:id="rId10" imgW="203400" imgH="299160" progId="Equation.AxMath">
                  <p:embed/>
                  <p:pic>
                    <p:nvPicPr>
                      <p:cNvPr id="89" name="对象 88">
                        <a:extLst>
                          <a:ext uri="{FF2B5EF4-FFF2-40B4-BE49-F238E27FC236}">
                            <a16:creationId xmlns:a16="http://schemas.microsoft.com/office/drawing/2014/main" id="{95E4443F-0F71-4C59-25A9-627453524B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83810" y="1884679"/>
                        <a:ext cx="369888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对象 102">
            <a:extLst>
              <a:ext uri="{FF2B5EF4-FFF2-40B4-BE49-F238E27FC236}">
                <a16:creationId xmlns:a16="http://schemas.microsoft.com/office/drawing/2014/main" id="{F9B9FBE7-FB86-59F6-4C40-A5080B626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22067"/>
              </p:ext>
            </p:extLst>
          </p:nvPr>
        </p:nvGraphicFramePr>
        <p:xfrm>
          <a:off x="6232675" y="1218451"/>
          <a:ext cx="3698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3400" imgH="299160" progId="Equation.AxMath">
                  <p:embed/>
                </p:oleObj>
              </mc:Choice>
              <mc:Fallback>
                <p:oleObj name="AxMath" r:id="rId10" imgW="203400" imgH="299160" progId="Equation.AxMath">
                  <p:embed/>
                  <p:pic>
                    <p:nvPicPr>
                      <p:cNvPr id="102" name="对象 101">
                        <a:extLst>
                          <a:ext uri="{FF2B5EF4-FFF2-40B4-BE49-F238E27FC236}">
                            <a16:creationId xmlns:a16="http://schemas.microsoft.com/office/drawing/2014/main" id="{0B371899-6D31-1814-B97A-6D1EC603A3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32675" y="1218451"/>
                        <a:ext cx="369888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458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0.0,&quot;FooterHeight&quot;:5.0,&quot;SideMargin&quot;:5.0,&quot;TopMargin&quot;:0.0,&quot;BottomMargin&quot;:0.0,&quot;IntervalMargin&quot;:1.5,&quot;SettingType&quot;:&quot;System&quot;}"/>
  <p:tag name="KSO_WPP_MARK_KEY" val="4648daaf-d109-45bc-9216-e232d0565874"/>
  <p:tag name="COMMONDATA" val="eyJoZGlkIjoiNTM3ZDM4NjJiY2M4YWVmZjIzOTdiYmE4MTU2MTIzNDMifQ=="/>
</p:tagLst>
</file>

<file path=ppt/theme/theme1.xml><?xml version="1.0" encoding="utf-8"?>
<a:theme xmlns:a="http://schemas.openxmlformats.org/drawingml/2006/main" name="Office Theme">
  <a:themeElements>
    <a:clrScheme name="00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94761"/>
      </a:accent1>
      <a:accent2>
        <a:srgbClr val="D0B296"/>
      </a:accent2>
      <a:accent3>
        <a:srgbClr val="394761"/>
      </a:accent3>
      <a:accent4>
        <a:srgbClr val="D0B296"/>
      </a:accent4>
      <a:accent5>
        <a:srgbClr val="394761"/>
      </a:accent5>
      <a:accent6>
        <a:srgbClr val="D0B296"/>
      </a:accent6>
      <a:hlink>
        <a:srgbClr val="DF213B"/>
      </a:hlink>
      <a:folHlink>
        <a:srgbClr val="954F72"/>
      </a:folHlink>
    </a:clrScheme>
    <a:fontScheme name="自定义 8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51000">
              <a:srgbClr val="151515">
                <a:lumMod val="100000"/>
              </a:srgbClr>
            </a:gs>
            <a:gs pos="0">
              <a:schemeClr val="tx1"/>
            </a:gs>
            <a:gs pos="100000">
              <a:schemeClr val="bg1">
                <a:alpha val="0"/>
              </a:schemeClr>
            </a:gs>
          </a:gsLst>
          <a:lin ang="10800000" scaled="0"/>
        </a:gra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3304</TotalTime>
  <Words>885</Words>
  <Application>Microsoft Macintosh PowerPoint</Application>
  <PresentationFormat>宽屏</PresentationFormat>
  <Paragraphs>257</Paragraphs>
  <Slides>11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楷体</vt:lpstr>
      <vt:lpstr>楷体_GB2312</vt:lpstr>
      <vt:lpstr>微软雅黑</vt:lpstr>
      <vt:lpstr>Arial</vt:lpstr>
      <vt:lpstr>Calibri</vt:lpstr>
      <vt:lpstr>Times New Roman</vt:lpstr>
      <vt:lpstr>Wingdings</vt:lpstr>
      <vt:lpstr>Office Theme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智宇</dc:creator>
  <cp:lastModifiedBy>kaizhiqiang</cp:lastModifiedBy>
  <cp:revision>374</cp:revision>
  <dcterms:created xsi:type="dcterms:W3CDTF">2019-11-26T03:41:00Z</dcterms:created>
  <dcterms:modified xsi:type="dcterms:W3CDTF">2024-12-01T14:28:33Z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797D2F43E1F243D9AB47838FCECFE8A6</vt:lpwstr>
  </property>
  <property fmtid="{D5CDD505-2E9C-101B-9397-08002B2CF9AE}" pid="3" name="KSOProductBuildVer">
    <vt:lpwstr>2052-11.1.0.12598</vt:lpwstr>
  </property>
</Properties>
</file>