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2369-E05F-4143-1882-73677BDD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E5B7A-EFF6-034F-4843-3381A89E9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A9F2-A592-D2A1-CF35-9E2B37C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A899-2969-94AB-03D4-4652DFEF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E5CD8-2AA4-5114-DD4E-47734D02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6620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61CB-C7CC-A9E2-CC58-42F4F9E1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9DB0-090E-D239-5A16-1C6BDDCC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4615-3412-7601-7D64-31539827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69C2-0788-6654-DE72-51D5EB65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CF8B-0F5A-D5EB-2170-DF3D4BC5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4104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2492-855F-8845-A9A4-9759907D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87F6-B760-11AF-ADAF-977A9C82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8F45-C12D-9697-B2AF-D33A7829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155E-A464-2199-F069-A9EA980F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AAD-4C75-90B5-104D-FAC2B13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374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B90-A2C2-1DB5-7025-6FA47030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ACAD-73E7-C347-D528-069EE179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2BE2-B5F0-E6DA-BE11-D75E9791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6C37-F337-1242-17B8-C4CA72A0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AA8-D906-1AE0-E798-DA984D2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48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FCDF-0FBC-888A-0D00-DC2988BE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332F-08C1-7A61-BA68-56BEBCF0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7014-9334-3A72-AC5C-08688BEE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7781-C217-C66A-D485-E5B1F3DD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0CC6-2212-7BBA-7D22-429C94E3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038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DFD1-7754-8403-EB19-A907DF31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1C8-A5A4-D92C-1A71-2ADD06938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4D803-D028-0876-7956-A70F953A0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9888-D5A6-F0BD-1C7C-915E57E1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6076-6461-7BEE-57AC-84D90B14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98E6-2946-56EC-7FC5-CFF0349A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132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256-17F0-E91C-0D57-044FEF8A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9671-0FF1-0CAA-7E3B-B898E042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F1E8C-5477-254B-1175-2FE5120A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58D55-CF92-3994-8921-0F67BED6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6BF63-7210-6C15-6863-065ABB798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E4A0F-C52E-42EB-9A8C-8BEE442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8B50B-903A-D28E-AD6B-BCAC187E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DE02B-6621-5DEA-AA3E-485DB07E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723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5AAD-7736-8B63-535C-21284B7E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FA2D-AD42-DA8C-BEC7-6FEBAF07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8F42-0A3D-D47E-802C-C20FFFA6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526F-7AE6-FFE2-6BEC-FDEE3F03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8727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B51EF-F7FE-1286-63EE-2131C92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57043-0B43-169B-7FFC-2AAE684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4C1A3-D5B8-5DD5-4D80-4ABC820B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9004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986D-7F11-8782-8149-755AD5F2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544B-7C87-7576-12B6-63785D13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8757-F1D1-EB9D-951D-10607B64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793-2034-1F2E-53EA-449C009F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A9B7-5CDB-6945-438B-CBA566EF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DC73-BD01-0EA9-F786-145F931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5745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A366-B27A-B174-7DD8-EF5E20B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9A22-FB83-BF7A-0ECC-5AC0937E4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55EF-66D6-51A7-17D9-2562D712A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2297C-3B92-C88A-83C0-83577305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CE7F-BBE3-3794-833E-CB3A583C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F291-71FD-86BB-3435-95F65807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99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2BB8-6CC6-6BB4-160A-21EC99C1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BD2C-5A9B-84C9-B929-D1A6D1F3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8A7B-B7DE-9872-C548-928874052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4482-09D5-3F41-9BF0-9B2DBDD04FE4}" type="datetimeFigureOut">
              <a:rPr lang="en-RO" smtClean="0"/>
              <a:t>14.12.2024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A7AA-801F-3EE3-C316-94DB9A124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42E0-41D0-5459-9A9A-C4566ABD2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D62E-34ED-BF48-B75B-9A0AB14687B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296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33D6-240B-9E7C-1B3D-5615436B2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851BD-D467-A3AC-2760-517323854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  <p:pic>
        <p:nvPicPr>
          <p:cNvPr id="7" name="Picture 6" descr="A computer network diagram with blue objects&#10;&#10;Description automatically generated">
            <a:extLst>
              <a:ext uri="{FF2B5EF4-FFF2-40B4-BE49-F238E27FC236}">
                <a16:creationId xmlns:a16="http://schemas.microsoft.com/office/drawing/2014/main" id="{D49E3E43-0D37-A4F0-B63E-3AE0852F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4" y="197377"/>
            <a:ext cx="12279790" cy="6809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3F7E14-B10A-5826-7BB0-C63B70C18855}"/>
              </a:ext>
            </a:extLst>
          </p:cNvPr>
          <p:cNvSpPr/>
          <p:nvPr/>
        </p:nvSpPr>
        <p:spPr>
          <a:xfrm>
            <a:off x="5971142" y="4111227"/>
            <a:ext cx="374574" cy="14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B862D8-8A30-25F2-7981-A7076B28F959}"/>
              </a:ext>
            </a:extLst>
          </p:cNvPr>
          <p:cNvSpPr/>
          <p:nvPr/>
        </p:nvSpPr>
        <p:spPr>
          <a:xfrm>
            <a:off x="3927566" y="1193074"/>
            <a:ext cx="2043576" cy="240896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AA6A2-3823-F59D-CCDA-5BDCFFC01F09}"/>
              </a:ext>
            </a:extLst>
          </p:cNvPr>
          <p:cNvSpPr/>
          <p:nvPr/>
        </p:nvSpPr>
        <p:spPr>
          <a:xfrm>
            <a:off x="6524136" y="931977"/>
            <a:ext cx="1942011" cy="241009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BF6127-CB23-2654-92D0-BDF74B5211A7}"/>
              </a:ext>
            </a:extLst>
          </p:cNvPr>
          <p:cNvSpPr/>
          <p:nvPr/>
        </p:nvSpPr>
        <p:spPr>
          <a:xfrm>
            <a:off x="4458789" y="4319450"/>
            <a:ext cx="2394857" cy="202038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305398-1F44-2BC2-A4B8-7DBF30BC7E60}"/>
              </a:ext>
            </a:extLst>
          </p:cNvPr>
          <p:cNvSpPr/>
          <p:nvPr/>
        </p:nvSpPr>
        <p:spPr>
          <a:xfrm>
            <a:off x="9326879" y="2652310"/>
            <a:ext cx="1837509" cy="202038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8CA5F9-3B72-22A3-4960-792182476C39}"/>
              </a:ext>
            </a:extLst>
          </p:cNvPr>
          <p:cNvSpPr/>
          <p:nvPr/>
        </p:nvSpPr>
        <p:spPr>
          <a:xfrm>
            <a:off x="7303527" y="4223516"/>
            <a:ext cx="2325240" cy="24558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DA02A6-4B15-8E3D-4539-E83F4EA389FE}"/>
              </a:ext>
            </a:extLst>
          </p:cNvPr>
          <p:cNvSpPr/>
          <p:nvPr/>
        </p:nvSpPr>
        <p:spPr>
          <a:xfrm>
            <a:off x="5830389" y="3147274"/>
            <a:ext cx="1628503" cy="15936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99D45-578D-37C4-2EBF-290E8236F15C}"/>
              </a:ext>
            </a:extLst>
          </p:cNvPr>
          <p:cNvSpPr txBox="1"/>
          <p:nvPr/>
        </p:nvSpPr>
        <p:spPr>
          <a:xfrm>
            <a:off x="6270118" y="3198523"/>
            <a:ext cx="127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N123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AC4A13-7436-5905-8D33-2D01E5F7D0ED}"/>
              </a:ext>
            </a:extLst>
          </p:cNvPr>
          <p:cNvSpPr/>
          <p:nvPr/>
        </p:nvSpPr>
        <p:spPr>
          <a:xfrm>
            <a:off x="7540153" y="3429000"/>
            <a:ext cx="654613" cy="59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5DBF4-A8B9-3BEB-2730-F10CFC691A72}"/>
              </a:ext>
            </a:extLst>
          </p:cNvPr>
          <p:cNvSpPr/>
          <p:nvPr/>
        </p:nvSpPr>
        <p:spPr>
          <a:xfrm>
            <a:off x="8458909" y="3354974"/>
            <a:ext cx="654613" cy="59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28C2B-83FE-C7E6-F6D5-CB04C53A764A}"/>
              </a:ext>
            </a:extLst>
          </p:cNvPr>
          <p:cNvSpPr txBox="1"/>
          <p:nvPr/>
        </p:nvSpPr>
        <p:spPr>
          <a:xfrm>
            <a:off x="7733211" y="3467595"/>
            <a:ext cx="72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N34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2C3E7-8CA2-6B71-3323-495EB9D93733}"/>
              </a:ext>
            </a:extLst>
          </p:cNvPr>
          <p:cNvSpPr txBox="1"/>
          <p:nvPr/>
        </p:nvSpPr>
        <p:spPr>
          <a:xfrm>
            <a:off x="8527867" y="3362809"/>
            <a:ext cx="46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N45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A1E2F7-E6B9-9286-1BB6-DFA0F2288A19}"/>
              </a:ext>
            </a:extLst>
          </p:cNvPr>
          <p:cNvSpPr/>
          <p:nvPr/>
        </p:nvSpPr>
        <p:spPr>
          <a:xfrm rot="860740">
            <a:off x="8900159" y="837258"/>
            <a:ext cx="1837509" cy="25255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E8CB0-221D-5E80-DA3C-FCB2DA854CF9}"/>
              </a:ext>
            </a:extLst>
          </p:cNvPr>
          <p:cNvSpPr txBox="1"/>
          <p:nvPr/>
        </p:nvSpPr>
        <p:spPr>
          <a:xfrm>
            <a:off x="9751865" y="1028810"/>
            <a:ext cx="91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Nwifi</a:t>
            </a:r>
          </a:p>
        </p:txBody>
      </p:sp>
    </p:spTree>
    <p:extLst>
      <p:ext uri="{BB962C8B-B14F-4D97-AF65-F5344CB8AC3E}">
        <p14:creationId xmlns:p14="http://schemas.microsoft.com/office/powerpoint/2010/main" val="260123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D0D6-1991-619A-67E8-52126F9C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7343" cy="1325563"/>
          </a:xfrm>
        </p:spPr>
        <p:txBody>
          <a:bodyPr>
            <a:normAutofit fontScale="90000"/>
          </a:bodyPr>
          <a:lstStyle/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adresa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retea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204.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216.194.0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netmask: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255.255.255.0 (/24)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adresa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inceput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204.216.194.0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adresa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final: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204.216.194.255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IP-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uri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totale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: 256</a:t>
            </a:r>
            <a:endParaRPr lang="en-R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5645B6-F7D0-BF58-5DF5-746B8EA23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131543"/>
              </p:ext>
            </p:extLst>
          </p:nvPr>
        </p:nvGraphicFramePr>
        <p:xfrm>
          <a:off x="838200" y="1825625"/>
          <a:ext cx="9707620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4842">
                  <a:extLst>
                    <a:ext uri="{9D8B030D-6E8A-4147-A177-3AD203B41FA5}">
                      <a16:colId xmlns:a16="http://schemas.microsoft.com/office/drawing/2014/main" val="435877815"/>
                    </a:ext>
                  </a:extLst>
                </a:gridCol>
                <a:gridCol w="2314423">
                  <a:extLst>
                    <a:ext uri="{9D8B030D-6E8A-4147-A177-3AD203B41FA5}">
                      <a16:colId xmlns:a16="http://schemas.microsoft.com/office/drawing/2014/main" val="1713757967"/>
                    </a:ext>
                  </a:extLst>
                </a:gridCol>
                <a:gridCol w="1909509">
                  <a:extLst>
                    <a:ext uri="{9D8B030D-6E8A-4147-A177-3AD203B41FA5}">
                      <a16:colId xmlns:a16="http://schemas.microsoft.com/office/drawing/2014/main" val="248744047"/>
                    </a:ext>
                  </a:extLst>
                </a:gridCol>
                <a:gridCol w="2314423">
                  <a:extLst>
                    <a:ext uri="{9D8B030D-6E8A-4147-A177-3AD203B41FA5}">
                      <a16:colId xmlns:a16="http://schemas.microsoft.com/office/drawing/2014/main" val="1578606726"/>
                    </a:ext>
                  </a:extLst>
                </a:gridCol>
                <a:gridCol w="2314423">
                  <a:extLst>
                    <a:ext uri="{9D8B030D-6E8A-4147-A177-3AD203B41FA5}">
                      <a16:colId xmlns:a16="http://schemas.microsoft.com/office/drawing/2014/main" val="229816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  <a:r>
                        <a:rPr lang="en-RO" dirty="0"/>
                        <a:t>r. IP-uri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Dimensiune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Adresa de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r>
                        <a:rPr lang="en-RO" dirty="0"/>
                        <a:t>dresa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48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204.216.194.0 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9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44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204.216.194.64/26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9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16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204.216.194.128/27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1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204.216.194.160/27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9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4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204.216.194.192/29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3 + AR +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204.216.194.200/29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dirty="0"/>
                        <a:t>3 + AR + AB +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204.216.194.208/29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7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 + AR +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204.216.194.216/30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8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dirty="0"/>
                        <a:t>2 + AR +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204.216.194.220/30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204.216.194.223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252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3B5D8D-1B9F-0460-EDB8-405874F83C76}"/>
              </a:ext>
            </a:extLst>
          </p:cNvPr>
          <p:cNvSpPr txBox="1"/>
          <p:nvPr/>
        </p:nvSpPr>
        <p:spPr>
          <a:xfrm>
            <a:off x="5886994" y="689352"/>
            <a:ext cx="5466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a</a:t>
            </a:r>
            <a:r>
              <a:rPr lang="en-RO" sz="1600" b="1" dirty="0">
                <a:latin typeface="+mj-lt"/>
              </a:rPr>
              <a:t>drese IP ramanse: </a:t>
            </a:r>
            <a:r>
              <a:rPr lang="en-RO" sz="1200" dirty="0">
                <a:latin typeface="+mj-lt"/>
              </a:rPr>
              <a:t>204.216.194.224/27(-204.216.194.255</a:t>
            </a:r>
            <a:r>
              <a:rPr lang="en-RO" sz="1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6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151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adresa de retea: 204.216.194.0 netmask: 255.255.255.0 (/24) adresa ip inceput: ​204.216.194.0 adresa ip final: 204.216.194.255 IP-uri totale: 256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ANDREEA-BIANCA CROITORU</dc:creator>
  <cp:lastModifiedBy>ANDREEA-BIANCA CROITORU</cp:lastModifiedBy>
  <cp:revision>5</cp:revision>
  <dcterms:created xsi:type="dcterms:W3CDTF">2024-12-05T08:47:57Z</dcterms:created>
  <dcterms:modified xsi:type="dcterms:W3CDTF">2024-12-16T11:25:07Z</dcterms:modified>
</cp:coreProperties>
</file>