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36F0A-CDA1-7147-9601-600E1CF7DE75}" type="datetimeFigureOut">
              <a:rPr lang="en-US" smtClean="0"/>
              <a:t>12/8/20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E4726-817B-0548-9C3A-518B718C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99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E4726-817B-0548-9C3A-518B718C30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75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3EF1-4990-3E4C-B198-F7036AD0E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2ADDA-7C13-6B42-82C4-C49AFF9F5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5564B-71A5-2E4D-A7E3-B1BF221E5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7EA9-65C6-E64F-8776-D0738994B34F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05527-A076-0743-8F73-A121F8A04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3BE50-EFF2-784B-80CD-1230543C4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9666-2BA3-564A-9377-F8CE6A23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0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00F1-DA34-1B48-B557-F18C054D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1957C-6FDC-9F42-B5E3-FC3EB63B3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112FD-1985-BB4F-BBDB-7B11ABFDC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7EA9-65C6-E64F-8776-D0738994B34F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78BF2-A05C-044C-B12C-774293930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CF277-3754-D14F-88E1-E784907E3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9666-2BA3-564A-9377-F8CE6A23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3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2C90E0-0626-5F4A-A658-35D88091C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68F1A-9E74-3C49-93D6-B0680D328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B1D1E-8FBB-474B-8064-35CD5E572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7EA9-65C6-E64F-8776-D0738994B34F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EDD2A-6D4A-8C41-B7A9-3B3E0262C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245B8-4399-1041-94FE-90605804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9666-2BA3-564A-9377-F8CE6A23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8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3AAA6-8F41-F04C-98FE-228FC82A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6201B-0D0A-7342-A8AA-F705A4058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618CA-F0CF-1640-BB5F-49676F5C0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7EA9-65C6-E64F-8776-D0738994B34F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8CC00-01DB-FA45-BEC7-F061CED0A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BAB4C-7C6D-CE42-95DF-00048BAC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9666-2BA3-564A-9377-F8CE6A23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5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C6E27-32D2-7241-BC52-80B862495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C3C50-17AB-FF4A-BB92-AC8314005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FF385-2244-B844-9560-E49D746DE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7EA9-65C6-E64F-8776-D0738994B34F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36530-C60C-0644-9550-9C564778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24462-86CC-454D-8E87-2B5F3B85F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9666-2BA3-564A-9377-F8CE6A23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8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EB93D-8FAF-7A4C-8593-BCE7ABBA6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29071-654D-9B4E-9196-AF14DADAD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88251-7FE2-1C46-87BF-EA8D66B1C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E4EAA-38D0-FD49-8DBD-A310C72CF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7EA9-65C6-E64F-8776-D0738994B34F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8CDC1-E00B-FA47-87C5-2937AE01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284F1-DDF4-D44B-AE9C-9190EB17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9666-2BA3-564A-9377-F8CE6A23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8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C90B9-4E9C-5142-8293-8A82C496A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4FD8E-CB0C-8647-9C27-65ECF4F83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FF124-C8E4-9845-86C5-9FE142249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00A4CE-300B-4E44-82D8-147EC05A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B58E1C-0179-2345-89A2-EE8445A0D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EB7AF-1C9A-484B-8A81-74A430CBF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7EA9-65C6-E64F-8776-D0738994B34F}" type="datetimeFigureOut">
              <a:rPr lang="en-US" smtClean="0"/>
              <a:t>12/8/20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74FD5D-9B3E-F24E-8B60-8887C1E9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53264F-A416-D441-8374-54221B35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9666-2BA3-564A-9377-F8CE6A23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78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6D5F-1B53-894B-9A81-3F4630320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595A3-AA55-964A-BFE5-4739A1656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7EA9-65C6-E64F-8776-D0738994B34F}" type="datetimeFigureOut">
              <a:rPr lang="en-US" smtClean="0"/>
              <a:t>12/8/20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5F6132-04B2-3648-A581-2FF1332CB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A9B0DD-B9F5-EF4A-B752-5B1543DF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9666-2BA3-564A-9377-F8CE6A23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2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702278-D509-6645-A2F2-F8535362C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7EA9-65C6-E64F-8776-D0738994B34F}" type="datetimeFigureOut">
              <a:rPr lang="en-US" smtClean="0"/>
              <a:t>12/8/20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41693D-1396-114E-8736-F86543D0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BC881-B293-3040-BD76-EC8E7D8D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9666-2BA3-564A-9377-F8CE6A23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0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6C0C-3A35-F047-B0B3-717045757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9A231-A092-8F40-B85A-3B750D48F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1BCEC-48C7-F348-B424-D4DF7FD44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128DB-F1F8-9A48-8121-B07D1E67D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7EA9-65C6-E64F-8776-D0738994B34F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E0269-01A8-8942-A6CB-83D88C440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BD27D-5EEF-A84B-82A2-2174A33A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9666-2BA3-564A-9377-F8CE6A23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02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8FA2D-A960-534C-9863-36B6A1A9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01EEED-320E-9A46-A921-C28EDF89E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79AE2-2397-6F44-B4CF-DADBE6C74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904D6-5821-314B-9078-C9ED405E3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7EA9-65C6-E64F-8776-D0738994B34F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12882-8F44-5840-B2BA-9B878D774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EE689-AE99-6447-BB7A-19A72758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9666-2BA3-564A-9377-F8CE6A23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5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FF8B12-94F6-B445-B441-94D8BAB90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A4815-7B2B-724C-9622-16C5CCC72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8BC53-AFD5-FF42-8D5C-D5FD6929C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57EA9-65C6-E64F-8776-D0738994B34F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540CF-4BDB-AC48-BE8C-15408DB6C9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947DF-46DA-F947-9867-F331DE26A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79666-2BA3-564A-9377-F8CE6A23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1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A9AA-B6A2-D147-A155-9DCA93A39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 Data Augmentation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2589B-4AA5-914A-B9DC-327454F529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Crane-</a:t>
            </a:r>
            <a:r>
              <a:rPr lang="en-US" dirty="0" err="1"/>
              <a:t>Droesch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84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7B82B-A07B-4243-B527-BDAED2C0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”Easy Data Augmentation”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DB6C5-32EA-A643-9F50-C0CCB5ED3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(what the world needs is not another acronym)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E4D64D-AABC-EC42-BC48-A4F0ABD37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9" y="1339249"/>
            <a:ext cx="7160945" cy="18863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CE89E8-4226-454A-8E0A-E9249FD1C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479" y="2874196"/>
            <a:ext cx="5143500" cy="3657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57A7BA-BF39-F745-8ADB-2298436A6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900" y="3360573"/>
            <a:ext cx="48641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3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C9D2F-9843-9D40-9F82-9CC99DE3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translation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07F859-591F-BA46-8787-9150AE0AE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21" y="1333680"/>
            <a:ext cx="12081679" cy="415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94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4F469-609F-6E42-981B-7150A8CB9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</a:t>
            </a:r>
            <a:r>
              <a:rPr lang="en-US" dirty="0" err="1"/>
              <a:t>Albumentation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39F6C0-F32C-1142-A234-6E2A6A663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964" y="1458539"/>
            <a:ext cx="11144036" cy="43499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48418F-428C-6647-AC25-4AB92FD8F8BB}"/>
              </a:ext>
            </a:extLst>
          </p:cNvPr>
          <p:cNvSpPr txBox="1"/>
          <p:nvPr/>
        </p:nvSpPr>
        <p:spPr>
          <a:xfrm>
            <a:off x="2106202" y="6226139"/>
            <a:ext cx="976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one might not work so well if the batches are sentences; if there is no inter-sentence dependence</a:t>
            </a:r>
          </a:p>
        </p:txBody>
      </p:sp>
    </p:spTree>
    <p:extLst>
      <p:ext uri="{BB962C8B-B14F-4D97-AF65-F5344CB8AC3E}">
        <p14:creationId xmlns:p14="http://schemas.microsoft.com/office/powerpoint/2010/main" val="3885998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CFB0A-5AF8-D64A-BE89-F7D8C3505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NLPAug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644181-51D7-B149-8BA3-770FB5CDA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5170" y="0"/>
            <a:ext cx="2349500" cy="3162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648F62-E28A-0245-9647-A303059ED87D}"/>
              </a:ext>
            </a:extLst>
          </p:cNvPr>
          <p:cNvSpPr txBox="1"/>
          <p:nvPr/>
        </p:nvSpPr>
        <p:spPr>
          <a:xfrm>
            <a:off x="3657600" y="843240"/>
            <a:ext cx="3777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package for NLP augmentation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F3DF11-5F78-0A44-8E41-9FBA78956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35" y="1431594"/>
            <a:ext cx="8492947" cy="24650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BEA753-FD51-1A47-BAF0-4056FAA59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45" y="3986373"/>
            <a:ext cx="8294701" cy="287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42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01985-14B4-0341-880D-1B750570A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work?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5AF3A-D92D-1C4A-BE49-B52B5190B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394" y="1883310"/>
            <a:ext cx="97536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1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20AF2-6009-3546-B1A0-83E6B2E9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Maybe not so much for pre-trained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3A2FD9-D34B-C84D-897A-18BDC2043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0" y="2052578"/>
            <a:ext cx="9053602" cy="434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55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34882</TotalTime>
  <Words>64</Words>
  <Application>Microsoft Macintosh PowerPoint</Application>
  <PresentationFormat>Widescreen</PresentationFormat>
  <Paragraphs>12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NLP Data Augmentation</vt:lpstr>
      <vt:lpstr>”Easy Data Augmentation” (EDA)</vt:lpstr>
      <vt:lpstr>Back translation</vt:lpstr>
      <vt:lpstr>NLP Albumentation</vt:lpstr>
      <vt:lpstr>NLPAug</vt:lpstr>
      <vt:lpstr>Does it work?</vt:lpstr>
      <vt:lpstr>Maybe not so much for pre-trained models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Data Augmentation</dc:title>
  <dc:creator>Crane-Droesch, Andrew</dc:creator>
  <cp:lastModifiedBy>Crane-Droesch, Andrew</cp:lastModifiedBy>
  <cp:revision>5</cp:revision>
  <dcterms:created xsi:type="dcterms:W3CDTF">2020-12-08T15:21:03Z</dcterms:created>
  <dcterms:modified xsi:type="dcterms:W3CDTF">2021-01-01T20:43:59Z</dcterms:modified>
</cp:coreProperties>
</file>