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2" autoAdjust="0"/>
    <p:restoredTop sz="94660"/>
  </p:normalViewPr>
  <p:slideViewPr>
    <p:cSldViewPr snapToGrid="0">
      <p:cViewPr varScale="1">
        <p:scale>
          <a:sx n="57" d="100"/>
          <a:sy n="57" d="100"/>
        </p:scale>
        <p:origin x="53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3D6168-2475-40D5-996F-34650E97B541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F7A3567-55A8-4810-9A50-2156ED4F13D9}">
      <dgm:prSet custT="1"/>
      <dgm:spPr/>
      <dgm:t>
        <a:bodyPr/>
        <a:lstStyle/>
        <a:p>
          <a:r>
            <a:rPr lang="ko-KR" sz="3200"/>
            <a:t>게임 컨셉</a:t>
          </a:r>
          <a:endParaRPr lang="en-US" sz="3200"/>
        </a:p>
      </dgm:t>
    </dgm:pt>
    <dgm:pt modelId="{915895B3-4F04-4810-9F9F-DFA12B30C3B6}" type="parTrans" cxnId="{E73B68D1-34A7-49E7-ACA9-B3018012E3CF}">
      <dgm:prSet/>
      <dgm:spPr/>
      <dgm:t>
        <a:bodyPr/>
        <a:lstStyle/>
        <a:p>
          <a:endParaRPr lang="en-US" sz="1050"/>
        </a:p>
      </dgm:t>
    </dgm:pt>
    <dgm:pt modelId="{7E572D75-85F6-485C-938C-1F92EA48A0C7}" type="sibTrans" cxnId="{E73B68D1-34A7-49E7-ACA9-B3018012E3CF}">
      <dgm:prSet/>
      <dgm:spPr/>
      <dgm:t>
        <a:bodyPr/>
        <a:lstStyle/>
        <a:p>
          <a:endParaRPr lang="en-US" sz="1050"/>
        </a:p>
      </dgm:t>
    </dgm:pt>
    <dgm:pt modelId="{9266EB7C-F439-4F67-A089-31632DD80810}">
      <dgm:prSet custT="1"/>
      <dgm:spPr/>
      <dgm:t>
        <a:bodyPr/>
        <a:lstStyle/>
        <a:p>
          <a:r>
            <a:rPr lang="ko-KR" sz="3200"/>
            <a:t>예상 게임 진행 흐름</a:t>
          </a:r>
          <a:endParaRPr lang="en-US" sz="3200" dirty="0"/>
        </a:p>
      </dgm:t>
    </dgm:pt>
    <dgm:pt modelId="{834A141E-970E-4D74-B7D1-F84CFFE63235}" type="parTrans" cxnId="{DC0616CF-ACA7-495F-9CFD-2BD468977AD2}">
      <dgm:prSet/>
      <dgm:spPr/>
      <dgm:t>
        <a:bodyPr/>
        <a:lstStyle/>
        <a:p>
          <a:endParaRPr lang="en-US" sz="1050"/>
        </a:p>
      </dgm:t>
    </dgm:pt>
    <dgm:pt modelId="{12E09DEC-614E-4AAF-A680-FAD0295E4824}" type="sibTrans" cxnId="{DC0616CF-ACA7-495F-9CFD-2BD468977AD2}">
      <dgm:prSet/>
      <dgm:spPr/>
      <dgm:t>
        <a:bodyPr/>
        <a:lstStyle/>
        <a:p>
          <a:endParaRPr lang="en-US" sz="1050"/>
        </a:p>
      </dgm:t>
    </dgm:pt>
    <dgm:pt modelId="{027BBB85-E01E-4BC8-BC44-12AE592F132C}">
      <dgm:prSet custT="1"/>
      <dgm:spPr/>
      <dgm:t>
        <a:bodyPr/>
        <a:lstStyle/>
        <a:p>
          <a:r>
            <a:rPr lang="ko-KR" sz="3200"/>
            <a:t>개발 일정</a:t>
          </a:r>
          <a:endParaRPr lang="en-US" sz="3200" dirty="0"/>
        </a:p>
      </dgm:t>
    </dgm:pt>
    <dgm:pt modelId="{F60E9022-627E-441B-A56C-28257492BDBD}" type="parTrans" cxnId="{209625C4-91BA-4564-80F1-2F7D20C3BCFE}">
      <dgm:prSet/>
      <dgm:spPr/>
      <dgm:t>
        <a:bodyPr/>
        <a:lstStyle/>
        <a:p>
          <a:endParaRPr lang="en-US" sz="1050"/>
        </a:p>
      </dgm:t>
    </dgm:pt>
    <dgm:pt modelId="{7FADEDDC-EFE3-4237-9BDF-3D8C83DBDA93}" type="sibTrans" cxnId="{209625C4-91BA-4564-80F1-2F7D20C3BCFE}">
      <dgm:prSet/>
      <dgm:spPr/>
      <dgm:t>
        <a:bodyPr/>
        <a:lstStyle/>
        <a:p>
          <a:endParaRPr lang="en-US" sz="1050"/>
        </a:p>
      </dgm:t>
    </dgm:pt>
    <dgm:pt modelId="{5C105B14-4EB0-45FA-B57C-60088AD270D5}" type="pres">
      <dgm:prSet presAssocID="{3B3D6168-2475-40D5-996F-34650E97B54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67E60C7-C6D3-42AD-9EF0-4F47C393B840}" type="pres">
      <dgm:prSet presAssocID="{CF7A3567-55A8-4810-9A50-2156ED4F13D9}" presName="hierRoot1" presStyleCnt="0"/>
      <dgm:spPr/>
    </dgm:pt>
    <dgm:pt modelId="{C699672A-0B3B-4EC7-93B2-92AA4B0B84CF}" type="pres">
      <dgm:prSet presAssocID="{CF7A3567-55A8-4810-9A50-2156ED4F13D9}" presName="composite" presStyleCnt="0"/>
      <dgm:spPr/>
    </dgm:pt>
    <dgm:pt modelId="{B8D18724-2FE1-4327-AAD3-B5B2A24548DC}" type="pres">
      <dgm:prSet presAssocID="{CF7A3567-55A8-4810-9A50-2156ED4F13D9}" presName="background" presStyleLbl="node0" presStyleIdx="0" presStyleCnt="3"/>
      <dgm:spPr/>
    </dgm:pt>
    <dgm:pt modelId="{F89C920E-B820-46FB-80FA-7A6F939ED00F}" type="pres">
      <dgm:prSet presAssocID="{CF7A3567-55A8-4810-9A50-2156ED4F13D9}" presName="text" presStyleLbl="fgAcc0" presStyleIdx="0" presStyleCnt="3">
        <dgm:presLayoutVars>
          <dgm:chPref val="3"/>
        </dgm:presLayoutVars>
      </dgm:prSet>
      <dgm:spPr/>
    </dgm:pt>
    <dgm:pt modelId="{C5058DA4-2B92-4FA0-868C-A62253AB2BF0}" type="pres">
      <dgm:prSet presAssocID="{CF7A3567-55A8-4810-9A50-2156ED4F13D9}" presName="hierChild2" presStyleCnt="0"/>
      <dgm:spPr/>
    </dgm:pt>
    <dgm:pt modelId="{B27D3ED1-E121-4985-B17F-A7E94001FBE5}" type="pres">
      <dgm:prSet presAssocID="{9266EB7C-F439-4F67-A089-31632DD80810}" presName="hierRoot1" presStyleCnt="0"/>
      <dgm:spPr/>
    </dgm:pt>
    <dgm:pt modelId="{0A725BEB-3C1E-4AB2-9504-CF46349EA809}" type="pres">
      <dgm:prSet presAssocID="{9266EB7C-F439-4F67-A089-31632DD80810}" presName="composite" presStyleCnt="0"/>
      <dgm:spPr/>
    </dgm:pt>
    <dgm:pt modelId="{E65DD86A-65A9-4C49-9CCF-A11CDEE108D6}" type="pres">
      <dgm:prSet presAssocID="{9266EB7C-F439-4F67-A089-31632DD80810}" presName="background" presStyleLbl="node0" presStyleIdx="1" presStyleCnt="3"/>
      <dgm:spPr/>
    </dgm:pt>
    <dgm:pt modelId="{80A49A4C-A968-4BF3-87AC-FF344B21B511}" type="pres">
      <dgm:prSet presAssocID="{9266EB7C-F439-4F67-A089-31632DD80810}" presName="text" presStyleLbl="fgAcc0" presStyleIdx="1" presStyleCnt="3">
        <dgm:presLayoutVars>
          <dgm:chPref val="3"/>
        </dgm:presLayoutVars>
      </dgm:prSet>
      <dgm:spPr/>
    </dgm:pt>
    <dgm:pt modelId="{55A82A29-4419-48CC-B99B-E4F07216ADD5}" type="pres">
      <dgm:prSet presAssocID="{9266EB7C-F439-4F67-A089-31632DD80810}" presName="hierChild2" presStyleCnt="0"/>
      <dgm:spPr/>
    </dgm:pt>
    <dgm:pt modelId="{9C7D8941-51D5-4568-8D2D-C4D341DD0F68}" type="pres">
      <dgm:prSet presAssocID="{027BBB85-E01E-4BC8-BC44-12AE592F132C}" presName="hierRoot1" presStyleCnt="0"/>
      <dgm:spPr/>
    </dgm:pt>
    <dgm:pt modelId="{41DDF8FA-38AB-4E6E-91FB-CE24588E10DE}" type="pres">
      <dgm:prSet presAssocID="{027BBB85-E01E-4BC8-BC44-12AE592F132C}" presName="composite" presStyleCnt="0"/>
      <dgm:spPr/>
    </dgm:pt>
    <dgm:pt modelId="{077BF370-9B04-44AE-9314-800373161E3F}" type="pres">
      <dgm:prSet presAssocID="{027BBB85-E01E-4BC8-BC44-12AE592F132C}" presName="background" presStyleLbl="node0" presStyleIdx="2" presStyleCnt="3"/>
      <dgm:spPr/>
    </dgm:pt>
    <dgm:pt modelId="{73A61385-77A5-4CD7-A79F-9E00F5E2FE07}" type="pres">
      <dgm:prSet presAssocID="{027BBB85-E01E-4BC8-BC44-12AE592F132C}" presName="text" presStyleLbl="fgAcc0" presStyleIdx="2" presStyleCnt="3">
        <dgm:presLayoutVars>
          <dgm:chPref val="3"/>
        </dgm:presLayoutVars>
      </dgm:prSet>
      <dgm:spPr/>
    </dgm:pt>
    <dgm:pt modelId="{8879DBB0-15CE-4953-8F4A-39A64206CB4C}" type="pres">
      <dgm:prSet presAssocID="{027BBB85-E01E-4BC8-BC44-12AE592F132C}" presName="hierChild2" presStyleCnt="0"/>
      <dgm:spPr/>
    </dgm:pt>
  </dgm:ptLst>
  <dgm:cxnLst>
    <dgm:cxn modelId="{5B0B845C-519B-4D1E-ADD8-82ED63DB36D9}" type="presOf" srcId="{CF7A3567-55A8-4810-9A50-2156ED4F13D9}" destId="{F89C920E-B820-46FB-80FA-7A6F939ED00F}" srcOrd="0" destOrd="0" presId="urn:microsoft.com/office/officeart/2005/8/layout/hierarchy1"/>
    <dgm:cxn modelId="{DF80C341-AA3D-479B-A3BB-D569C8B18C51}" type="presOf" srcId="{9266EB7C-F439-4F67-A089-31632DD80810}" destId="{80A49A4C-A968-4BF3-87AC-FF344B21B511}" srcOrd="0" destOrd="0" presId="urn:microsoft.com/office/officeart/2005/8/layout/hierarchy1"/>
    <dgm:cxn modelId="{C2E6B5B6-D530-40F6-AB6D-230E2D67A3D5}" type="presOf" srcId="{3B3D6168-2475-40D5-996F-34650E97B541}" destId="{5C105B14-4EB0-45FA-B57C-60088AD270D5}" srcOrd="0" destOrd="0" presId="urn:microsoft.com/office/officeart/2005/8/layout/hierarchy1"/>
    <dgm:cxn modelId="{209625C4-91BA-4564-80F1-2F7D20C3BCFE}" srcId="{3B3D6168-2475-40D5-996F-34650E97B541}" destId="{027BBB85-E01E-4BC8-BC44-12AE592F132C}" srcOrd="2" destOrd="0" parTransId="{F60E9022-627E-441B-A56C-28257492BDBD}" sibTransId="{7FADEDDC-EFE3-4237-9BDF-3D8C83DBDA93}"/>
    <dgm:cxn modelId="{DC0616CF-ACA7-495F-9CFD-2BD468977AD2}" srcId="{3B3D6168-2475-40D5-996F-34650E97B541}" destId="{9266EB7C-F439-4F67-A089-31632DD80810}" srcOrd="1" destOrd="0" parTransId="{834A141E-970E-4D74-B7D1-F84CFFE63235}" sibTransId="{12E09DEC-614E-4AAF-A680-FAD0295E4824}"/>
    <dgm:cxn modelId="{E73B68D1-34A7-49E7-ACA9-B3018012E3CF}" srcId="{3B3D6168-2475-40D5-996F-34650E97B541}" destId="{CF7A3567-55A8-4810-9A50-2156ED4F13D9}" srcOrd="0" destOrd="0" parTransId="{915895B3-4F04-4810-9F9F-DFA12B30C3B6}" sibTransId="{7E572D75-85F6-485C-938C-1F92EA48A0C7}"/>
    <dgm:cxn modelId="{174713DF-D723-4307-95E1-B07AF2327CAA}" type="presOf" srcId="{027BBB85-E01E-4BC8-BC44-12AE592F132C}" destId="{73A61385-77A5-4CD7-A79F-9E00F5E2FE07}" srcOrd="0" destOrd="0" presId="urn:microsoft.com/office/officeart/2005/8/layout/hierarchy1"/>
    <dgm:cxn modelId="{0F22BE00-F132-4E5D-A76F-FEDF31B61E22}" type="presParOf" srcId="{5C105B14-4EB0-45FA-B57C-60088AD270D5}" destId="{967E60C7-C6D3-42AD-9EF0-4F47C393B840}" srcOrd="0" destOrd="0" presId="urn:microsoft.com/office/officeart/2005/8/layout/hierarchy1"/>
    <dgm:cxn modelId="{65B9BB75-8FAC-4DF3-AA9B-E745490C57AF}" type="presParOf" srcId="{967E60C7-C6D3-42AD-9EF0-4F47C393B840}" destId="{C699672A-0B3B-4EC7-93B2-92AA4B0B84CF}" srcOrd="0" destOrd="0" presId="urn:microsoft.com/office/officeart/2005/8/layout/hierarchy1"/>
    <dgm:cxn modelId="{909CC497-6A4B-45A0-A103-0600813C405C}" type="presParOf" srcId="{C699672A-0B3B-4EC7-93B2-92AA4B0B84CF}" destId="{B8D18724-2FE1-4327-AAD3-B5B2A24548DC}" srcOrd="0" destOrd="0" presId="urn:microsoft.com/office/officeart/2005/8/layout/hierarchy1"/>
    <dgm:cxn modelId="{787B2CF2-95BB-4B79-AD12-9E9E45566495}" type="presParOf" srcId="{C699672A-0B3B-4EC7-93B2-92AA4B0B84CF}" destId="{F89C920E-B820-46FB-80FA-7A6F939ED00F}" srcOrd="1" destOrd="0" presId="urn:microsoft.com/office/officeart/2005/8/layout/hierarchy1"/>
    <dgm:cxn modelId="{BA735A79-EEDA-43C2-ADE8-9D527A1428E2}" type="presParOf" srcId="{967E60C7-C6D3-42AD-9EF0-4F47C393B840}" destId="{C5058DA4-2B92-4FA0-868C-A62253AB2BF0}" srcOrd="1" destOrd="0" presId="urn:microsoft.com/office/officeart/2005/8/layout/hierarchy1"/>
    <dgm:cxn modelId="{B657625C-7FDA-4EE7-B988-0AAFB4358F30}" type="presParOf" srcId="{5C105B14-4EB0-45FA-B57C-60088AD270D5}" destId="{B27D3ED1-E121-4985-B17F-A7E94001FBE5}" srcOrd="1" destOrd="0" presId="urn:microsoft.com/office/officeart/2005/8/layout/hierarchy1"/>
    <dgm:cxn modelId="{382E92D8-5A64-4DD8-B8E6-35E96E036035}" type="presParOf" srcId="{B27D3ED1-E121-4985-B17F-A7E94001FBE5}" destId="{0A725BEB-3C1E-4AB2-9504-CF46349EA809}" srcOrd="0" destOrd="0" presId="urn:microsoft.com/office/officeart/2005/8/layout/hierarchy1"/>
    <dgm:cxn modelId="{03E00DC3-E761-4E4D-9AF0-4A3C303534FC}" type="presParOf" srcId="{0A725BEB-3C1E-4AB2-9504-CF46349EA809}" destId="{E65DD86A-65A9-4C49-9CCF-A11CDEE108D6}" srcOrd="0" destOrd="0" presId="urn:microsoft.com/office/officeart/2005/8/layout/hierarchy1"/>
    <dgm:cxn modelId="{682DAA4F-B14A-4F9D-90EF-4D4F41D24413}" type="presParOf" srcId="{0A725BEB-3C1E-4AB2-9504-CF46349EA809}" destId="{80A49A4C-A968-4BF3-87AC-FF344B21B511}" srcOrd="1" destOrd="0" presId="urn:microsoft.com/office/officeart/2005/8/layout/hierarchy1"/>
    <dgm:cxn modelId="{6C85B9B7-A204-4E2D-8F5E-BAA8FF80F55F}" type="presParOf" srcId="{B27D3ED1-E121-4985-B17F-A7E94001FBE5}" destId="{55A82A29-4419-48CC-B99B-E4F07216ADD5}" srcOrd="1" destOrd="0" presId="urn:microsoft.com/office/officeart/2005/8/layout/hierarchy1"/>
    <dgm:cxn modelId="{BAF24C5F-D735-4573-B7F3-FBDAA9F50A16}" type="presParOf" srcId="{5C105B14-4EB0-45FA-B57C-60088AD270D5}" destId="{9C7D8941-51D5-4568-8D2D-C4D341DD0F68}" srcOrd="2" destOrd="0" presId="urn:microsoft.com/office/officeart/2005/8/layout/hierarchy1"/>
    <dgm:cxn modelId="{915AF75A-F9D3-47D1-8CFB-DE3982B7162E}" type="presParOf" srcId="{9C7D8941-51D5-4568-8D2D-C4D341DD0F68}" destId="{41DDF8FA-38AB-4E6E-91FB-CE24588E10DE}" srcOrd="0" destOrd="0" presId="urn:microsoft.com/office/officeart/2005/8/layout/hierarchy1"/>
    <dgm:cxn modelId="{7C118D58-F685-4427-A37B-0E228C3FE043}" type="presParOf" srcId="{41DDF8FA-38AB-4E6E-91FB-CE24588E10DE}" destId="{077BF370-9B04-44AE-9314-800373161E3F}" srcOrd="0" destOrd="0" presId="urn:microsoft.com/office/officeart/2005/8/layout/hierarchy1"/>
    <dgm:cxn modelId="{D994804E-8976-4AE3-A00C-293F7AACC6EB}" type="presParOf" srcId="{41DDF8FA-38AB-4E6E-91FB-CE24588E10DE}" destId="{73A61385-77A5-4CD7-A79F-9E00F5E2FE07}" srcOrd="1" destOrd="0" presId="urn:microsoft.com/office/officeart/2005/8/layout/hierarchy1"/>
    <dgm:cxn modelId="{A22E6539-C0C0-4947-BA3E-C0472113F143}" type="presParOf" srcId="{9C7D8941-51D5-4568-8D2D-C4D341DD0F68}" destId="{8879DBB0-15CE-4953-8F4A-39A64206CB4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D8675F3-F66D-4FFE-81B9-C6DFAADBFF82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9062377-1035-4157-B51C-3B43EA6EC219}">
      <dgm:prSet custT="1"/>
      <dgm:spPr/>
      <dgm:t>
        <a:bodyPr/>
        <a:lstStyle/>
        <a:p>
          <a:r>
            <a:rPr lang="ko-KR" sz="2000" dirty="0"/>
            <a:t>각각의 캐릭터는 입력에 따라 상태를 변화하며 그 상태에 맞는 동작을 취함</a:t>
          </a:r>
          <a:endParaRPr lang="en-US" sz="2000" dirty="0"/>
        </a:p>
      </dgm:t>
    </dgm:pt>
    <dgm:pt modelId="{6092FB04-F4E5-44B8-8A52-70D0B6CE9CD3}" type="parTrans" cxnId="{D4A8FAB3-E6A9-4807-9C3D-0218E56A4D66}">
      <dgm:prSet/>
      <dgm:spPr/>
      <dgm:t>
        <a:bodyPr/>
        <a:lstStyle/>
        <a:p>
          <a:endParaRPr lang="en-US"/>
        </a:p>
      </dgm:t>
    </dgm:pt>
    <dgm:pt modelId="{98679510-DA38-496B-AE6C-78702FAA7B32}" type="sibTrans" cxnId="{D4A8FAB3-E6A9-4807-9C3D-0218E56A4D66}">
      <dgm:prSet/>
      <dgm:spPr/>
      <dgm:t>
        <a:bodyPr/>
        <a:lstStyle/>
        <a:p>
          <a:endParaRPr lang="en-US"/>
        </a:p>
      </dgm:t>
    </dgm:pt>
    <dgm:pt modelId="{23D34858-10D4-4F64-9D7D-011FB3874234}">
      <dgm:prSet custT="1"/>
      <dgm:spPr/>
      <dgm:t>
        <a:bodyPr/>
        <a:lstStyle/>
        <a:p>
          <a:r>
            <a:rPr lang="ko-KR" sz="2000" dirty="0"/>
            <a:t>캐릭터들은 </a:t>
          </a:r>
          <a:r>
            <a:rPr lang="en-US" sz="2000" dirty="0"/>
            <a:t>Idle, Run, Stop, Serve, Swing </a:t>
          </a:r>
          <a:r>
            <a:rPr lang="ko-KR" sz="2000" dirty="0"/>
            <a:t>상태가 존재함</a:t>
          </a:r>
          <a:endParaRPr lang="en-US" sz="2000" dirty="0"/>
        </a:p>
      </dgm:t>
    </dgm:pt>
    <dgm:pt modelId="{3EB87AA1-B4D2-40A9-B3AD-A5D6AA9DA86A}" type="parTrans" cxnId="{1CB5F5FE-77EA-4D73-9E8D-A5BE8A90AE84}">
      <dgm:prSet/>
      <dgm:spPr/>
      <dgm:t>
        <a:bodyPr/>
        <a:lstStyle/>
        <a:p>
          <a:endParaRPr lang="en-US"/>
        </a:p>
      </dgm:t>
    </dgm:pt>
    <dgm:pt modelId="{1D897914-B5EE-4DAC-AE9A-FFAFC508D8AE}" type="sibTrans" cxnId="{1CB5F5FE-77EA-4D73-9E8D-A5BE8A90AE84}">
      <dgm:prSet/>
      <dgm:spPr/>
      <dgm:t>
        <a:bodyPr/>
        <a:lstStyle/>
        <a:p>
          <a:endParaRPr lang="en-US"/>
        </a:p>
      </dgm:t>
    </dgm:pt>
    <dgm:pt modelId="{96050329-815B-480B-A424-4F0E797003A2}">
      <dgm:prSet custT="1"/>
      <dgm:spPr/>
      <dgm:t>
        <a:bodyPr/>
        <a:lstStyle/>
        <a:p>
          <a:r>
            <a:rPr lang="ko-KR" sz="2000"/>
            <a:t>게임은 테니스 룰과 동일한 방식으로 진행</a:t>
          </a:r>
          <a:endParaRPr lang="en-US" sz="2000"/>
        </a:p>
      </dgm:t>
    </dgm:pt>
    <dgm:pt modelId="{408A11A4-2D9F-42C0-B008-7A4C1BFF045D}" type="parTrans" cxnId="{32E948D8-E4C5-4135-9064-FD71E52B6587}">
      <dgm:prSet/>
      <dgm:spPr/>
      <dgm:t>
        <a:bodyPr/>
        <a:lstStyle/>
        <a:p>
          <a:endParaRPr lang="en-US"/>
        </a:p>
      </dgm:t>
    </dgm:pt>
    <dgm:pt modelId="{D84AAC7F-4C86-4C0E-8FA7-9AE8BE8F9745}" type="sibTrans" cxnId="{32E948D8-E4C5-4135-9064-FD71E52B6587}">
      <dgm:prSet/>
      <dgm:spPr/>
      <dgm:t>
        <a:bodyPr/>
        <a:lstStyle/>
        <a:p>
          <a:endParaRPr lang="en-US"/>
        </a:p>
      </dgm:t>
    </dgm:pt>
    <dgm:pt modelId="{F90C8F70-6E93-42C3-A7FF-DF553003C0F3}" type="pres">
      <dgm:prSet presAssocID="{3D8675F3-F66D-4FFE-81B9-C6DFAADBFF82}" presName="vert0" presStyleCnt="0">
        <dgm:presLayoutVars>
          <dgm:dir/>
          <dgm:animOne val="branch"/>
          <dgm:animLvl val="lvl"/>
        </dgm:presLayoutVars>
      </dgm:prSet>
      <dgm:spPr/>
    </dgm:pt>
    <dgm:pt modelId="{5DA6FE60-C7A1-47ED-B720-C7DDABD69B4F}" type="pres">
      <dgm:prSet presAssocID="{79062377-1035-4157-B51C-3B43EA6EC219}" presName="thickLine" presStyleLbl="alignNode1" presStyleIdx="0" presStyleCnt="3"/>
      <dgm:spPr/>
    </dgm:pt>
    <dgm:pt modelId="{4E110A59-C9C8-429B-ABC2-CE6F55B428AC}" type="pres">
      <dgm:prSet presAssocID="{79062377-1035-4157-B51C-3B43EA6EC219}" presName="horz1" presStyleCnt="0"/>
      <dgm:spPr/>
    </dgm:pt>
    <dgm:pt modelId="{79E2828B-8486-4AF0-889B-27EB1CDA0A25}" type="pres">
      <dgm:prSet presAssocID="{79062377-1035-4157-B51C-3B43EA6EC219}" presName="tx1" presStyleLbl="revTx" presStyleIdx="0" presStyleCnt="3"/>
      <dgm:spPr/>
    </dgm:pt>
    <dgm:pt modelId="{1F47B85E-1FBE-448A-AD72-DCF5BF9FC877}" type="pres">
      <dgm:prSet presAssocID="{79062377-1035-4157-B51C-3B43EA6EC219}" presName="vert1" presStyleCnt="0"/>
      <dgm:spPr/>
    </dgm:pt>
    <dgm:pt modelId="{3ACEB028-4B9F-44D9-823E-E7D8F0C3FFCD}" type="pres">
      <dgm:prSet presAssocID="{23D34858-10D4-4F64-9D7D-011FB3874234}" presName="thickLine" presStyleLbl="alignNode1" presStyleIdx="1" presStyleCnt="3"/>
      <dgm:spPr/>
    </dgm:pt>
    <dgm:pt modelId="{96A05247-78A5-4434-A2D6-C3B657CEBBCC}" type="pres">
      <dgm:prSet presAssocID="{23D34858-10D4-4F64-9D7D-011FB3874234}" presName="horz1" presStyleCnt="0"/>
      <dgm:spPr/>
    </dgm:pt>
    <dgm:pt modelId="{403AD6FB-FC04-4A25-B66B-DFB48DEB9D35}" type="pres">
      <dgm:prSet presAssocID="{23D34858-10D4-4F64-9D7D-011FB3874234}" presName="tx1" presStyleLbl="revTx" presStyleIdx="1" presStyleCnt="3"/>
      <dgm:spPr/>
    </dgm:pt>
    <dgm:pt modelId="{C2DAE4DA-55C5-47A4-97A3-9A6B84CE476C}" type="pres">
      <dgm:prSet presAssocID="{23D34858-10D4-4F64-9D7D-011FB3874234}" presName="vert1" presStyleCnt="0"/>
      <dgm:spPr/>
    </dgm:pt>
    <dgm:pt modelId="{A55225C4-66FE-45BE-860F-D8E94EA2D3D3}" type="pres">
      <dgm:prSet presAssocID="{96050329-815B-480B-A424-4F0E797003A2}" presName="thickLine" presStyleLbl="alignNode1" presStyleIdx="2" presStyleCnt="3"/>
      <dgm:spPr/>
    </dgm:pt>
    <dgm:pt modelId="{472181F9-C631-4B2D-97EF-CDC54B5CB05A}" type="pres">
      <dgm:prSet presAssocID="{96050329-815B-480B-A424-4F0E797003A2}" presName="horz1" presStyleCnt="0"/>
      <dgm:spPr/>
    </dgm:pt>
    <dgm:pt modelId="{FA0CA968-B4FF-415B-971E-60A3CA03870A}" type="pres">
      <dgm:prSet presAssocID="{96050329-815B-480B-A424-4F0E797003A2}" presName="tx1" presStyleLbl="revTx" presStyleIdx="2" presStyleCnt="3"/>
      <dgm:spPr/>
    </dgm:pt>
    <dgm:pt modelId="{8F65D240-53EE-48CE-8E4F-8CF726467144}" type="pres">
      <dgm:prSet presAssocID="{96050329-815B-480B-A424-4F0E797003A2}" presName="vert1" presStyleCnt="0"/>
      <dgm:spPr/>
    </dgm:pt>
  </dgm:ptLst>
  <dgm:cxnLst>
    <dgm:cxn modelId="{E295C821-2E9E-457F-AE70-DB4CABF89BD9}" type="presOf" srcId="{96050329-815B-480B-A424-4F0E797003A2}" destId="{FA0CA968-B4FF-415B-971E-60A3CA03870A}" srcOrd="0" destOrd="0" presId="urn:microsoft.com/office/officeart/2008/layout/LinedList"/>
    <dgm:cxn modelId="{939FDD2B-5516-46F4-9E39-31D1F1CC730E}" type="presOf" srcId="{79062377-1035-4157-B51C-3B43EA6EC219}" destId="{79E2828B-8486-4AF0-889B-27EB1CDA0A25}" srcOrd="0" destOrd="0" presId="urn:microsoft.com/office/officeart/2008/layout/LinedList"/>
    <dgm:cxn modelId="{9A19FE74-D483-4F29-8E71-6AE5E9769EDE}" type="presOf" srcId="{3D8675F3-F66D-4FFE-81B9-C6DFAADBFF82}" destId="{F90C8F70-6E93-42C3-A7FF-DF553003C0F3}" srcOrd="0" destOrd="0" presId="urn:microsoft.com/office/officeart/2008/layout/LinedList"/>
    <dgm:cxn modelId="{D4A8FAB3-E6A9-4807-9C3D-0218E56A4D66}" srcId="{3D8675F3-F66D-4FFE-81B9-C6DFAADBFF82}" destId="{79062377-1035-4157-B51C-3B43EA6EC219}" srcOrd="0" destOrd="0" parTransId="{6092FB04-F4E5-44B8-8A52-70D0B6CE9CD3}" sibTransId="{98679510-DA38-496B-AE6C-78702FAA7B32}"/>
    <dgm:cxn modelId="{6D25DFC1-5E37-4F59-AC47-985B8C3D52A6}" type="presOf" srcId="{23D34858-10D4-4F64-9D7D-011FB3874234}" destId="{403AD6FB-FC04-4A25-B66B-DFB48DEB9D35}" srcOrd="0" destOrd="0" presId="urn:microsoft.com/office/officeart/2008/layout/LinedList"/>
    <dgm:cxn modelId="{32E948D8-E4C5-4135-9064-FD71E52B6587}" srcId="{3D8675F3-F66D-4FFE-81B9-C6DFAADBFF82}" destId="{96050329-815B-480B-A424-4F0E797003A2}" srcOrd="2" destOrd="0" parTransId="{408A11A4-2D9F-42C0-B008-7A4C1BFF045D}" sibTransId="{D84AAC7F-4C86-4C0E-8FA7-9AE8BE8F9745}"/>
    <dgm:cxn modelId="{1CB5F5FE-77EA-4D73-9E8D-A5BE8A90AE84}" srcId="{3D8675F3-F66D-4FFE-81B9-C6DFAADBFF82}" destId="{23D34858-10D4-4F64-9D7D-011FB3874234}" srcOrd="1" destOrd="0" parTransId="{3EB87AA1-B4D2-40A9-B3AD-A5D6AA9DA86A}" sibTransId="{1D897914-B5EE-4DAC-AE9A-FFAFC508D8AE}"/>
    <dgm:cxn modelId="{AF5B0179-0E00-4A38-9BED-665975A38EC9}" type="presParOf" srcId="{F90C8F70-6E93-42C3-A7FF-DF553003C0F3}" destId="{5DA6FE60-C7A1-47ED-B720-C7DDABD69B4F}" srcOrd="0" destOrd="0" presId="urn:microsoft.com/office/officeart/2008/layout/LinedList"/>
    <dgm:cxn modelId="{E716B581-7465-40EB-A004-88968686FAD1}" type="presParOf" srcId="{F90C8F70-6E93-42C3-A7FF-DF553003C0F3}" destId="{4E110A59-C9C8-429B-ABC2-CE6F55B428AC}" srcOrd="1" destOrd="0" presId="urn:microsoft.com/office/officeart/2008/layout/LinedList"/>
    <dgm:cxn modelId="{AD19DAFF-6E26-4688-AD07-ECF4B3DBACC2}" type="presParOf" srcId="{4E110A59-C9C8-429B-ABC2-CE6F55B428AC}" destId="{79E2828B-8486-4AF0-889B-27EB1CDA0A25}" srcOrd="0" destOrd="0" presId="urn:microsoft.com/office/officeart/2008/layout/LinedList"/>
    <dgm:cxn modelId="{8BE56DC4-529B-4AAF-B9E7-C0F3A83A4CA1}" type="presParOf" srcId="{4E110A59-C9C8-429B-ABC2-CE6F55B428AC}" destId="{1F47B85E-1FBE-448A-AD72-DCF5BF9FC877}" srcOrd="1" destOrd="0" presId="urn:microsoft.com/office/officeart/2008/layout/LinedList"/>
    <dgm:cxn modelId="{AE64E8C6-88CB-434F-889D-344C4E173E47}" type="presParOf" srcId="{F90C8F70-6E93-42C3-A7FF-DF553003C0F3}" destId="{3ACEB028-4B9F-44D9-823E-E7D8F0C3FFCD}" srcOrd="2" destOrd="0" presId="urn:microsoft.com/office/officeart/2008/layout/LinedList"/>
    <dgm:cxn modelId="{2ACC0A8A-4378-4111-9707-85244E5FA40F}" type="presParOf" srcId="{F90C8F70-6E93-42C3-A7FF-DF553003C0F3}" destId="{96A05247-78A5-4434-A2D6-C3B657CEBBCC}" srcOrd="3" destOrd="0" presId="urn:microsoft.com/office/officeart/2008/layout/LinedList"/>
    <dgm:cxn modelId="{F8E7D00C-AC67-4A20-A78E-5321CE5F0C15}" type="presParOf" srcId="{96A05247-78A5-4434-A2D6-C3B657CEBBCC}" destId="{403AD6FB-FC04-4A25-B66B-DFB48DEB9D35}" srcOrd="0" destOrd="0" presId="urn:microsoft.com/office/officeart/2008/layout/LinedList"/>
    <dgm:cxn modelId="{CB92E82E-7FB5-4831-8BCE-DF02BBF9592B}" type="presParOf" srcId="{96A05247-78A5-4434-A2D6-C3B657CEBBCC}" destId="{C2DAE4DA-55C5-47A4-97A3-9A6B84CE476C}" srcOrd="1" destOrd="0" presId="urn:microsoft.com/office/officeart/2008/layout/LinedList"/>
    <dgm:cxn modelId="{5EB83FFB-EC23-471E-BA3F-56952A836959}" type="presParOf" srcId="{F90C8F70-6E93-42C3-A7FF-DF553003C0F3}" destId="{A55225C4-66FE-45BE-860F-D8E94EA2D3D3}" srcOrd="4" destOrd="0" presId="urn:microsoft.com/office/officeart/2008/layout/LinedList"/>
    <dgm:cxn modelId="{CE41826B-C7C9-49D4-97CC-0E20C099738A}" type="presParOf" srcId="{F90C8F70-6E93-42C3-A7FF-DF553003C0F3}" destId="{472181F9-C631-4B2D-97EF-CDC54B5CB05A}" srcOrd="5" destOrd="0" presId="urn:microsoft.com/office/officeart/2008/layout/LinedList"/>
    <dgm:cxn modelId="{DD18E1F1-4073-40E1-9AA1-FFDCAAB330C9}" type="presParOf" srcId="{472181F9-C631-4B2D-97EF-CDC54B5CB05A}" destId="{FA0CA968-B4FF-415B-971E-60A3CA03870A}" srcOrd="0" destOrd="0" presId="urn:microsoft.com/office/officeart/2008/layout/LinedList"/>
    <dgm:cxn modelId="{AA7BE8CD-B913-4DDA-A7EE-30BE27776BD7}" type="presParOf" srcId="{472181F9-C631-4B2D-97EF-CDC54B5CB05A}" destId="{8F65D240-53EE-48CE-8E4F-8CF72646714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CA19B75-5C74-4EFD-9279-17BE85FCFE48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64393C99-4783-49A7-B3B6-135FC57A2AE1}">
      <dgm:prSet/>
      <dgm:spPr/>
      <dgm:t>
        <a:bodyPr/>
        <a:lstStyle/>
        <a:p>
          <a:r>
            <a:rPr lang="en-US" dirty="0"/>
            <a:t>1</a:t>
          </a:r>
          <a:r>
            <a:rPr lang="ko-KR" dirty="0"/>
            <a:t>주차</a:t>
          </a:r>
          <a:endParaRPr lang="en-US" dirty="0"/>
        </a:p>
        <a:p>
          <a:r>
            <a:rPr lang="ko-KR" dirty="0"/>
            <a:t>캐릭터 애니메이션 작업</a:t>
          </a:r>
          <a:endParaRPr lang="en-US" dirty="0"/>
        </a:p>
      </dgm:t>
    </dgm:pt>
    <dgm:pt modelId="{D6C0B979-D224-40B8-8A0A-BB7585D0EDE0}" type="parTrans" cxnId="{B03D7B95-FD31-4191-A96D-282DE450C273}">
      <dgm:prSet/>
      <dgm:spPr/>
      <dgm:t>
        <a:bodyPr/>
        <a:lstStyle/>
        <a:p>
          <a:endParaRPr lang="en-US"/>
        </a:p>
      </dgm:t>
    </dgm:pt>
    <dgm:pt modelId="{CE332A73-2D53-4D17-A64B-A8528C12C9D6}" type="sibTrans" cxnId="{B03D7B95-FD31-4191-A96D-282DE450C273}">
      <dgm:prSet/>
      <dgm:spPr/>
      <dgm:t>
        <a:bodyPr/>
        <a:lstStyle/>
        <a:p>
          <a:endParaRPr lang="en-US"/>
        </a:p>
      </dgm:t>
    </dgm:pt>
    <dgm:pt modelId="{12889EF9-1837-4689-BF2C-2F281D6584B2}">
      <dgm:prSet/>
      <dgm:spPr/>
      <dgm:t>
        <a:bodyPr/>
        <a:lstStyle/>
        <a:p>
          <a:r>
            <a:rPr lang="en-US" dirty="0"/>
            <a:t>2</a:t>
          </a:r>
          <a:r>
            <a:rPr lang="ko-KR" dirty="0"/>
            <a:t>주차</a:t>
          </a:r>
          <a:endParaRPr lang="en-US" altLang="ko-KR" dirty="0"/>
        </a:p>
        <a:p>
          <a:r>
            <a:rPr lang="ko-KR" dirty="0"/>
            <a:t>움직임 및 기본 조작 구현</a:t>
          </a:r>
          <a:endParaRPr lang="en-US" dirty="0"/>
        </a:p>
      </dgm:t>
    </dgm:pt>
    <dgm:pt modelId="{9B429B16-51EA-458A-9746-DD3CB2A21FC0}" type="parTrans" cxnId="{F0C5E5DC-2BEA-454F-B889-3BCCBA3921CB}">
      <dgm:prSet/>
      <dgm:spPr/>
      <dgm:t>
        <a:bodyPr/>
        <a:lstStyle/>
        <a:p>
          <a:endParaRPr lang="en-US"/>
        </a:p>
      </dgm:t>
    </dgm:pt>
    <dgm:pt modelId="{780C4AF6-C646-4C0D-AEF0-02B34199B839}" type="sibTrans" cxnId="{F0C5E5DC-2BEA-454F-B889-3BCCBA3921CB}">
      <dgm:prSet/>
      <dgm:spPr/>
      <dgm:t>
        <a:bodyPr/>
        <a:lstStyle/>
        <a:p>
          <a:endParaRPr lang="en-US"/>
        </a:p>
      </dgm:t>
    </dgm:pt>
    <dgm:pt modelId="{B9943695-341E-4954-86FF-7D3D9A9281F0}">
      <dgm:prSet/>
      <dgm:spPr/>
      <dgm:t>
        <a:bodyPr/>
        <a:lstStyle/>
        <a:p>
          <a:r>
            <a:rPr lang="en-US" dirty="0"/>
            <a:t>3</a:t>
          </a:r>
          <a:r>
            <a:rPr lang="ko-KR" dirty="0"/>
            <a:t>주차</a:t>
          </a:r>
          <a:endParaRPr lang="en-US" altLang="ko-KR" dirty="0"/>
        </a:p>
        <a:p>
          <a:r>
            <a:rPr lang="ko-KR" dirty="0"/>
            <a:t>공의 동작과 충돌 처리</a:t>
          </a:r>
          <a:endParaRPr lang="en-US" dirty="0"/>
        </a:p>
      </dgm:t>
    </dgm:pt>
    <dgm:pt modelId="{00A46724-A201-4BF8-B57B-4B611634B90F}" type="parTrans" cxnId="{4FFDA387-3C64-4DDA-B7F3-DBF1F496DCFE}">
      <dgm:prSet/>
      <dgm:spPr/>
      <dgm:t>
        <a:bodyPr/>
        <a:lstStyle/>
        <a:p>
          <a:endParaRPr lang="en-US"/>
        </a:p>
      </dgm:t>
    </dgm:pt>
    <dgm:pt modelId="{7F799AA2-AC98-4E4E-BBD5-0D09A0ABEF76}" type="sibTrans" cxnId="{4FFDA387-3C64-4DDA-B7F3-DBF1F496DCFE}">
      <dgm:prSet/>
      <dgm:spPr/>
      <dgm:t>
        <a:bodyPr/>
        <a:lstStyle/>
        <a:p>
          <a:endParaRPr lang="en-US"/>
        </a:p>
      </dgm:t>
    </dgm:pt>
    <dgm:pt modelId="{8F894CE0-5793-4AD6-93A7-E868A54B2C19}">
      <dgm:prSet/>
      <dgm:spPr/>
      <dgm:t>
        <a:bodyPr/>
        <a:lstStyle/>
        <a:p>
          <a:r>
            <a:rPr lang="en-US" dirty="0"/>
            <a:t>4</a:t>
          </a:r>
          <a:r>
            <a:rPr lang="ko-KR" dirty="0"/>
            <a:t>주차</a:t>
          </a:r>
          <a:endParaRPr lang="en-US" altLang="ko-KR" dirty="0"/>
        </a:p>
        <a:p>
          <a:r>
            <a:rPr lang="en-US" dirty="0"/>
            <a:t>AI </a:t>
          </a:r>
          <a:r>
            <a:rPr lang="ko-KR" dirty="0"/>
            <a:t>상대방 구현</a:t>
          </a:r>
          <a:endParaRPr lang="en-US" dirty="0"/>
        </a:p>
      </dgm:t>
    </dgm:pt>
    <dgm:pt modelId="{CFD30887-E81F-4CD3-A507-3B6E941B4070}" type="parTrans" cxnId="{94EBCFE0-A761-44F6-A30C-490D0EDA1609}">
      <dgm:prSet/>
      <dgm:spPr/>
      <dgm:t>
        <a:bodyPr/>
        <a:lstStyle/>
        <a:p>
          <a:endParaRPr lang="en-US"/>
        </a:p>
      </dgm:t>
    </dgm:pt>
    <dgm:pt modelId="{6FB5CEDC-5645-4EF6-89AB-126617E85F09}" type="sibTrans" cxnId="{94EBCFE0-A761-44F6-A30C-490D0EDA1609}">
      <dgm:prSet/>
      <dgm:spPr/>
      <dgm:t>
        <a:bodyPr/>
        <a:lstStyle/>
        <a:p>
          <a:endParaRPr lang="en-US"/>
        </a:p>
      </dgm:t>
    </dgm:pt>
    <dgm:pt modelId="{20ABD3ED-18C9-4773-961A-B214F6E03272}">
      <dgm:prSet/>
      <dgm:spPr/>
      <dgm:t>
        <a:bodyPr/>
        <a:lstStyle/>
        <a:p>
          <a:r>
            <a:rPr lang="en-US" dirty="0"/>
            <a:t>5</a:t>
          </a:r>
          <a:r>
            <a:rPr lang="ko-KR" dirty="0"/>
            <a:t>주차</a:t>
          </a:r>
          <a:endParaRPr lang="en-US" altLang="ko-KR" dirty="0"/>
        </a:p>
        <a:p>
          <a:r>
            <a:rPr lang="ko-KR" dirty="0"/>
            <a:t>게임 룰</a:t>
          </a:r>
          <a:r>
            <a:rPr lang="en-US" altLang="ko-KR" dirty="0"/>
            <a:t> </a:t>
          </a:r>
          <a:r>
            <a:rPr lang="ko-KR" altLang="en-US" dirty="0"/>
            <a:t>구현</a:t>
          </a:r>
          <a:endParaRPr lang="en-US" dirty="0"/>
        </a:p>
      </dgm:t>
    </dgm:pt>
    <dgm:pt modelId="{956D68F9-7543-4B4E-9C95-C720D812882E}" type="parTrans" cxnId="{0E88C8F6-6455-4F37-8484-8DF3FC047EFB}">
      <dgm:prSet/>
      <dgm:spPr/>
      <dgm:t>
        <a:bodyPr/>
        <a:lstStyle/>
        <a:p>
          <a:endParaRPr lang="en-US"/>
        </a:p>
      </dgm:t>
    </dgm:pt>
    <dgm:pt modelId="{E21C09D3-9ADD-4D1E-BC19-D47E0124E00D}" type="sibTrans" cxnId="{0E88C8F6-6455-4F37-8484-8DF3FC047EFB}">
      <dgm:prSet/>
      <dgm:spPr/>
      <dgm:t>
        <a:bodyPr/>
        <a:lstStyle/>
        <a:p>
          <a:endParaRPr lang="en-US"/>
        </a:p>
      </dgm:t>
    </dgm:pt>
    <dgm:pt modelId="{1258A4FA-2A50-44CD-93EB-7EE7372645C9}">
      <dgm:prSet/>
      <dgm:spPr/>
      <dgm:t>
        <a:bodyPr/>
        <a:lstStyle/>
        <a:p>
          <a:r>
            <a:rPr lang="en-US" dirty="0"/>
            <a:t>6</a:t>
          </a:r>
          <a:r>
            <a:rPr lang="ko-KR" dirty="0"/>
            <a:t>주차</a:t>
          </a:r>
          <a:endParaRPr lang="en-US" altLang="ko-KR" dirty="0"/>
        </a:p>
        <a:p>
          <a:r>
            <a:rPr lang="ko-KR" altLang="en-US" dirty="0"/>
            <a:t>프로토타입 제작</a:t>
          </a:r>
          <a:endParaRPr lang="en-US" dirty="0"/>
        </a:p>
      </dgm:t>
    </dgm:pt>
    <dgm:pt modelId="{2D1A63D8-9110-449B-A5EB-95A3B8ACD36B}" type="parTrans" cxnId="{ACFF3BB5-0AC9-4CA4-A590-7F05B8560D92}">
      <dgm:prSet/>
      <dgm:spPr/>
      <dgm:t>
        <a:bodyPr/>
        <a:lstStyle/>
        <a:p>
          <a:endParaRPr lang="en-US"/>
        </a:p>
      </dgm:t>
    </dgm:pt>
    <dgm:pt modelId="{45D1A957-A274-4C6F-8BC1-C6FE7C85F633}" type="sibTrans" cxnId="{ACFF3BB5-0AC9-4CA4-A590-7F05B8560D92}">
      <dgm:prSet/>
      <dgm:spPr/>
      <dgm:t>
        <a:bodyPr/>
        <a:lstStyle/>
        <a:p>
          <a:endParaRPr lang="en-US"/>
        </a:p>
      </dgm:t>
    </dgm:pt>
    <dgm:pt modelId="{6EB12F60-22BF-4300-8561-029BC2F4FA46}">
      <dgm:prSet/>
      <dgm:spPr/>
      <dgm:t>
        <a:bodyPr/>
        <a:lstStyle/>
        <a:p>
          <a:r>
            <a:rPr lang="en-US" dirty="0"/>
            <a:t>7</a:t>
          </a:r>
          <a:r>
            <a:rPr lang="ko-KR" dirty="0"/>
            <a:t>주차</a:t>
          </a:r>
          <a:endParaRPr lang="en-US" altLang="ko-KR" dirty="0"/>
        </a:p>
        <a:p>
          <a:r>
            <a:rPr lang="ko-KR" dirty="0"/>
            <a:t>버그 식별 및 수정</a:t>
          </a:r>
          <a:endParaRPr lang="en-US" dirty="0"/>
        </a:p>
      </dgm:t>
    </dgm:pt>
    <dgm:pt modelId="{FA01AAEF-5EF9-43A7-AC07-6F503FAF911D}" type="parTrans" cxnId="{C9D26132-ACB2-4FDF-B552-ACE3F00FF4BD}">
      <dgm:prSet/>
      <dgm:spPr/>
      <dgm:t>
        <a:bodyPr/>
        <a:lstStyle/>
        <a:p>
          <a:endParaRPr lang="en-US"/>
        </a:p>
      </dgm:t>
    </dgm:pt>
    <dgm:pt modelId="{DFDA84CF-90CA-4F3C-B5A5-0DC7F44C1440}" type="sibTrans" cxnId="{C9D26132-ACB2-4FDF-B552-ACE3F00FF4BD}">
      <dgm:prSet/>
      <dgm:spPr/>
      <dgm:t>
        <a:bodyPr/>
        <a:lstStyle/>
        <a:p>
          <a:endParaRPr lang="en-US"/>
        </a:p>
      </dgm:t>
    </dgm:pt>
    <dgm:pt modelId="{C1C2BE3E-6B06-41B1-9333-DCEE1E009868}">
      <dgm:prSet/>
      <dgm:spPr/>
      <dgm:t>
        <a:bodyPr/>
        <a:lstStyle/>
        <a:p>
          <a:r>
            <a:rPr lang="en-US" dirty="0"/>
            <a:t>8</a:t>
          </a:r>
          <a:r>
            <a:rPr lang="ko-KR" dirty="0"/>
            <a:t>주차</a:t>
          </a:r>
          <a:endParaRPr lang="en-US" altLang="ko-KR" dirty="0"/>
        </a:p>
        <a:p>
          <a:r>
            <a:rPr lang="ko-KR" dirty="0"/>
            <a:t>최종 마무리</a:t>
          </a:r>
          <a:endParaRPr lang="en-US" dirty="0"/>
        </a:p>
      </dgm:t>
    </dgm:pt>
    <dgm:pt modelId="{1A0B947D-9F4A-4ED9-BDF4-D96D95D15A76}" type="parTrans" cxnId="{81F6CA08-FA42-4E3F-9060-8CF463AEECDE}">
      <dgm:prSet/>
      <dgm:spPr/>
      <dgm:t>
        <a:bodyPr/>
        <a:lstStyle/>
        <a:p>
          <a:endParaRPr lang="en-US"/>
        </a:p>
      </dgm:t>
    </dgm:pt>
    <dgm:pt modelId="{FF7F2655-411F-4ED7-A523-A75DA22EC9E9}" type="sibTrans" cxnId="{81F6CA08-FA42-4E3F-9060-8CF463AEECDE}">
      <dgm:prSet/>
      <dgm:spPr/>
      <dgm:t>
        <a:bodyPr/>
        <a:lstStyle/>
        <a:p>
          <a:endParaRPr lang="en-US"/>
        </a:p>
      </dgm:t>
    </dgm:pt>
    <dgm:pt modelId="{5A5CD433-A3B9-43B5-B84A-C47A3A58278A}" type="pres">
      <dgm:prSet presAssocID="{BCA19B75-5C74-4EFD-9279-17BE85FCFE48}" presName="Name0" presStyleCnt="0">
        <dgm:presLayoutVars>
          <dgm:dir/>
          <dgm:resizeHandles val="exact"/>
        </dgm:presLayoutVars>
      </dgm:prSet>
      <dgm:spPr/>
    </dgm:pt>
    <dgm:pt modelId="{4029926E-3554-4ACB-8683-276A18FB2ADC}" type="pres">
      <dgm:prSet presAssocID="{64393C99-4783-49A7-B3B6-135FC57A2AE1}" presName="node" presStyleLbl="node1" presStyleIdx="0" presStyleCnt="8">
        <dgm:presLayoutVars>
          <dgm:bulletEnabled val="1"/>
        </dgm:presLayoutVars>
      </dgm:prSet>
      <dgm:spPr/>
    </dgm:pt>
    <dgm:pt modelId="{BE6B078B-1444-4844-ACC2-85F8F6BD4136}" type="pres">
      <dgm:prSet presAssocID="{CE332A73-2D53-4D17-A64B-A8528C12C9D6}" presName="sibTrans" presStyleLbl="sibTrans1D1" presStyleIdx="0" presStyleCnt="7"/>
      <dgm:spPr/>
    </dgm:pt>
    <dgm:pt modelId="{B4473699-BF46-49A5-AD81-6FA5460F66A9}" type="pres">
      <dgm:prSet presAssocID="{CE332A73-2D53-4D17-A64B-A8528C12C9D6}" presName="connectorText" presStyleLbl="sibTrans1D1" presStyleIdx="0" presStyleCnt="7"/>
      <dgm:spPr/>
    </dgm:pt>
    <dgm:pt modelId="{117A77FF-DC16-4DD9-A712-EB04C4BB4CD2}" type="pres">
      <dgm:prSet presAssocID="{12889EF9-1837-4689-BF2C-2F281D6584B2}" presName="node" presStyleLbl="node1" presStyleIdx="1" presStyleCnt="8">
        <dgm:presLayoutVars>
          <dgm:bulletEnabled val="1"/>
        </dgm:presLayoutVars>
      </dgm:prSet>
      <dgm:spPr/>
    </dgm:pt>
    <dgm:pt modelId="{48F339E4-A456-4510-A65D-2CFA7CEA9CE5}" type="pres">
      <dgm:prSet presAssocID="{780C4AF6-C646-4C0D-AEF0-02B34199B839}" presName="sibTrans" presStyleLbl="sibTrans1D1" presStyleIdx="1" presStyleCnt="7"/>
      <dgm:spPr/>
    </dgm:pt>
    <dgm:pt modelId="{932DF41B-56ED-4B7D-8097-2758659DB791}" type="pres">
      <dgm:prSet presAssocID="{780C4AF6-C646-4C0D-AEF0-02B34199B839}" presName="connectorText" presStyleLbl="sibTrans1D1" presStyleIdx="1" presStyleCnt="7"/>
      <dgm:spPr/>
    </dgm:pt>
    <dgm:pt modelId="{D55FD65C-251A-468A-8C30-F24D7C697FF2}" type="pres">
      <dgm:prSet presAssocID="{B9943695-341E-4954-86FF-7D3D9A9281F0}" presName="node" presStyleLbl="node1" presStyleIdx="2" presStyleCnt="8">
        <dgm:presLayoutVars>
          <dgm:bulletEnabled val="1"/>
        </dgm:presLayoutVars>
      </dgm:prSet>
      <dgm:spPr/>
    </dgm:pt>
    <dgm:pt modelId="{5CF60F23-1B97-426D-8BAB-B427ECAF0602}" type="pres">
      <dgm:prSet presAssocID="{7F799AA2-AC98-4E4E-BBD5-0D09A0ABEF76}" presName="sibTrans" presStyleLbl="sibTrans1D1" presStyleIdx="2" presStyleCnt="7"/>
      <dgm:spPr/>
    </dgm:pt>
    <dgm:pt modelId="{34DB2F44-4644-4430-A6A3-E2D59B04D7ED}" type="pres">
      <dgm:prSet presAssocID="{7F799AA2-AC98-4E4E-BBD5-0D09A0ABEF76}" presName="connectorText" presStyleLbl="sibTrans1D1" presStyleIdx="2" presStyleCnt="7"/>
      <dgm:spPr/>
    </dgm:pt>
    <dgm:pt modelId="{94657B65-67CE-4BC6-A34E-5998BB2708A8}" type="pres">
      <dgm:prSet presAssocID="{8F894CE0-5793-4AD6-93A7-E868A54B2C19}" presName="node" presStyleLbl="node1" presStyleIdx="3" presStyleCnt="8">
        <dgm:presLayoutVars>
          <dgm:bulletEnabled val="1"/>
        </dgm:presLayoutVars>
      </dgm:prSet>
      <dgm:spPr/>
    </dgm:pt>
    <dgm:pt modelId="{31273BB2-BB07-4551-B5AC-4424777551BA}" type="pres">
      <dgm:prSet presAssocID="{6FB5CEDC-5645-4EF6-89AB-126617E85F09}" presName="sibTrans" presStyleLbl="sibTrans1D1" presStyleIdx="3" presStyleCnt="7"/>
      <dgm:spPr/>
    </dgm:pt>
    <dgm:pt modelId="{5657AC12-F97D-40E3-BD47-5F2D48C0AD17}" type="pres">
      <dgm:prSet presAssocID="{6FB5CEDC-5645-4EF6-89AB-126617E85F09}" presName="connectorText" presStyleLbl="sibTrans1D1" presStyleIdx="3" presStyleCnt="7"/>
      <dgm:spPr/>
    </dgm:pt>
    <dgm:pt modelId="{3D0CDFAA-532B-4CD8-9F4B-663F468EA851}" type="pres">
      <dgm:prSet presAssocID="{20ABD3ED-18C9-4773-961A-B214F6E03272}" presName="node" presStyleLbl="node1" presStyleIdx="4" presStyleCnt="8">
        <dgm:presLayoutVars>
          <dgm:bulletEnabled val="1"/>
        </dgm:presLayoutVars>
      </dgm:prSet>
      <dgm:spPr/>
    </dgm:pt>
    <dgm:pt modelId="{F287BECC-BD71-4487-8FEE-D5865385D0B1}" type="pres">
      <dgm:prSet presAssocID="{E21C09D3-9ADD-4D1E-BC19-D47E0124E00D}" presName="sibTrans" presStyleLbl="sibTrans1D1" presStyleIdx="4" presStyleCnt="7"/>
      <dgm:spPr/>
    </dgm:pt>
    <dgm:pt modelId="{C8B78C6F-7063-4F95-8EAE-BA49AFCD4A50}" type="pres">
      <dgm:prSet presAssocID="{E21C09D3-9ADD-4D1E-BC19-D47E0124E00D}" presName="connectorText" presStyleLbl="sibTrans1D1" presStyleIdx="4" presStyleCnt="7"/>
      <dgm:spPr/>
    </dgm:pt>
    <dgm:pt modelId="{8B732766-405B-44ED-9014-A6A2FCEC65C8}" type="pres">
      <dgm:prSet presAssocID="{1258A4FA-2A50-44CD-93EB-7EE7372645C9}" presName="node" presStyleLbl="node1" presStyleIdx="5" presStyleCnt="8">
        <dgm:presLayoutVars>
          <dgm:bulletEnabled val="1"/>
        </dgm:presLayoutVars>
      </dgm:prSet>
      <dgm:spPr/>
    </dgm:pt>
    <dgm:pt modelId="{8CF97F15-6058-4911-9091-620E1F5CE230}" type="pres">
      <dgm:prSet presAssocID="{45D1A957-A274-4C6F-8BC1-C6FE7C85F633}" presName="sibTrans" presStyleLbl="sibTrans1D1" presStyleIdx="5" presStyleCnt="7"/>
      <dgm:spPr/>
    </dgm:pt>
    <dgm:pt modelId="{B8A8D659-47F4-4B7B-A0A7-7DA68004A7BC}" type="pres">
      <dgm:prSet presAssocID="{45D1A957-A274-4C6F-8BC1-C6FE7C85F633}" presName="connectorText" presStyleLbl="sibTrans1D1" presStyleIdx="5" presStyleCnt="7"/>
      <dgm:spPr/>
    </dgm:pt>
    <dgm:pt modelId="{883215F2-2D6D-4072-AFBD-46FA310C71CE}" type="pres">
      <dgm:prSet presAssocID="{6EB12F60-22BF-4300-8561-029BC2F4FA46}" presName="node" presStyleLbl="node1" presStyleIdx="6" presStyleCnt="8">
        <dgm:presLayoutVars>
          <dgm:bulletEnabled val="1"/>
        </dgm:presLayoutVars>
      </dgm:prSet>
      <dgm:spPr/>
    </dgm:pt>
    <dgm:pt modelId="{EAFD74B7-785F-4F8C-94ED-228AA91CD232}" type="pres">
      <dgm:prSet presAssocID="{DFDA84CF-90CA-4F3C-B5A5-0DC7F44C1440}" presName="sibTrans" presStyleLbl="sibTrans1D1" presStyleIdx="6" presStyleCnt="7"/>
      <dgm:spPr/>
    </dgm:pt>
    <dgm:pt modelId="{7F67CAE3-950E-4FBF-8100-2F0F4CF9031E}" type="pres">
      <dgm:prSet presAssocID="{DFDA84CF-90CA-4F3C-B5A5-0DC7F44C1440}" presName="connectorText" presStyleLbl="sibTrans1D1" presStyleIdx="6" presStyleCnt="7"/>
      <dgm:spPr/>
    </dgm:pt>
    <dgm:pt modelId="{88BE0183-2A47-4BDD-891A-B830994B6A3B}" type="pres">
      <dgm:prSet presAssocID="{C1C2BE3E-6B06-41B1-9333-DCEE1E009868}" presName="node" presStyleLbl="node1" presStyleIdx="7" presStyleCnt="8">
        <dgm:presLayoutVars>
          <dgm:bulletEnabled val="1"/>
        </dgm:presLayoutVars>
      </dgm:prSet>
      <dgm:spPr/>
    </dgm:pt>
  </dgm:ptLst>
  <dgm:cxnLst>
    <dgm:cxn modelId="{FC21BB06-5319-4EF9-BFA9-662053340122}" type="presOf" srcId="{BCA19B75-5C74-4EFD-9279-17BE85FCFE48}" destId="{5A5CD433-A3B9-43B5-B84A-C47A3A58278A}" srcOrd="0" destOrd="0" presId="urn:microsoft.com/office/officeart/2016/7/layout/RepeatingBendingProcessNew"/>
    <dgm:cxn modelId="{81F6CA08-FA42-4E3F-9060-8CF463AEECDE}" srcId="{BCA19B75-5C74-4EFD-9279-17BE85FCFE48}" destId="{C1C2BE3E-6B06-41B1-9333-DCEE1E009868}" srcOrd="7" destOrd="0" parTransId="{1A0B947D-9F4A-4ED9-BDF4-D96D95D15A76}" sibTransId="{FF7F2655-411F-4ED7-A523-A75DA22EC9E9}"/>
    <dgm:cxn modelId="{0A09750F-1C86-4878-86F0-5A4F74B9A076}" type="presOf" srcId="{C1C2BE3E-6B06-41B1-9333-DCEE1E009868}" destId="{88BE0183-2A47-4BDD-891A-B830994B6A3B}" srcOrd="0" destOrd="0" presId="urn:microsoft.com/office/officeart/2016/7/layout/RepeatingBendingProcessNew"/>
    <dgm:cxn modelId="{B69E0017-2EE6-4553-BD8E-5D8B54C6A827}" type="presOf" srcId="{E21C09D3-9ADD-4D1E-BC19-D47E0124E00D}" destId="{C8B78C6F-7063-4F95-8EAE-BA49AFCD4A50}" srcOrd="1" destOrd="0" presId="urn:microsoft.com/office/officeart/2016/7/layout/RepeatingBendingProcessNew"/>
    <dgm:cxn modelId="{9F88EC19-59E6-4DBA-B333-3C575F7B6629}" type="presOf" srcId="{45D1A957-A274-4C6F-8BC1-C6FE7C85F633}" destId="{8CF97F15-6058-4911-9091-620E1F5CE230}" srcOrd="0" destOrd="0" presId="urn:microsoft.com/office/officeart/2016/7/layout/RepeatingBendingProcessNew"/>
    <dgm:cxn modelId="{6A355D1A-D245-4F2C-A096-B1AED0927050}" type="presOf" srcId="{6EB12F60-22BF-4300-8561-029BC2F4FA46}" destId="{883215F2-2D6D-4072-AFBD-46FA310C71CE}" srcOrd="0" destOrd="0" presId="urn:microsoft.com/office/officeart/2016/7/layout/RepeatingBendingProcessNew"/>
    <dgm:cxn modelId="{932F6C25-9BFA-40EE-B3A6-2AF790AA7711}" type="presOf" srcId="{45D1A957-A274-4C6F-8BC1-C6FE7C85F633}" destId="{B8A8D659-47F4-4B7B-A0A7-7DA68004A7BC}" srcOrd="1" destOrd="0" presId="urn:microsoft.com/office/officeart/2016/7/layout/RepeatingBendingProcessNew"/>
    <dgm:cxn modelId="{C9D26132-ACB2-4FDF-B552-ACE3F00FF4BD}" srcId="{BCA19B75-5C74-4EFD-9279-17BE85FCFE48}" destId="{6EB12F60-22BF-4300-8561-029BC2F4FA46}" srcOrd="6" destOrd="0" parTransId="{FA01AAEF-5EF9-43A7-AC07-6F503FAF911D}" sibTransId="{DFDA84CF-90CA-4F3C-B5A5-0DC7F44C1440}"/>
    <dgm:cxn modelId="{194BD033-136D-4AE5-82E3-6352DCFF26FA}" type="presOf" srcId="{B9943695-341E-4954-86FF-7D3D9A9281F0}" destId="{D55FD65C-251A-468A-8C30-F24D7C697FF2}" srcOrd="0" destOrd="0" presId="urn:microsoft.com/office/officeart/2016/7/layout/RepeatingBendingProcessNew"/>
    <dgm:cxn modelId="{BFAA4A35-173A-419D-A66B-0CB8A5FB7745}" type="presOf" srcId="{CE332A73-2D53-4D17-A64B-A8528C12C9D6}" destId="{BE6B078B-1444-4844-ACC2-85F8F6BD4136}" srcOrd="0" destOrd="0" presId="urn:microsoft.com/office/officeart/2016/7/layout/RepeatingBendingProcessNew"/>
    <dgm:cxn modelId="{F55DFD39-E038-4262-8C76-B2C4CF6C3382}" type="presOf" srcId="{6FB5CEDC-5645-4EF6-89AB-126617E85F09}" destId="{5657AC12-F97D-40E3-BD47-5F2D48C0AD17}" srcOrd="1" destOrd="0" presId="urn:microsoft.com/office/officeart/2016/7/layout/RepeatingBendingProcessNew"/>
    <dgm:cxn modelId="{274B995B-4A5F-4B96-A773-D99515B5738E}" type="presOf" srcId="{DFDA84CF-90CA-4F3C-B5A5-0DC7F44C1440}" destId="{7F67CAE3-950E-4FBF-8100-2F0F4CF9031E}" srcOrd="1" destOrd="0" presId="urn:microsoft.com/office/officeart/2016/7/layout/RepeatingBendingProcessNew"/>
    <dgm:cxn modelId="{5273577A-AEC0-4BEE-A531-802D7FB85C4C}" type="presOf" srcId="{780C4AF6-C646-4C0D-AEF0-02B34199B839}" destId="{48F339E4-A456-4510-A65D-2CFA7CEA9CE5}" srcOrd="0" destOrd="0" presId="urn:microsoft.com/office/officeart/2016/7/layout/RepeatingBendingProcessNew"/>
    <dgm:cxn modelId="{4FFDA387-3C64-4DDA-B7F3-DBF1F496DCFE}" srcId="{BCA19B75-5C74-4EFD-9279-17BE85FCFE48}" destId="{B9943695-341E-4954-86FF-7D3D9A9281F0}" srcOrd="2" destOrd="0" parTransId="{00A46724-A201-4BF8-B57B-4B611634B90F}" sibTransId="{7F799AA2-AC98-4E4E-BBD5-0D09A0ABEF76}"/>
    <dgm:cxn modelId="{962C1493-CD9E-4DFF-B3AE-92667B6B523A}" type="presOf" srcId="{DFDA84CF-90CA-4F3C-B5A5-0DC7F44C1440}" destId="{EAFD74B7-785F-4F8C-94ED-228AA91CD232}" srcOrd="0" destOrd="0" presId="urn:microsoft.com/office/officeart/2016/7/layout/RepeatingBendingProcessNew"/>
    <dgm:cxn modelId="{B03D7B95-FD31-4191-A96D-282DE450C273}" srcId="{BCA19B75-5C74-4EFD-9279-17BE85FCFE48}" destId="{64393C99-4783-49A7-B3B6-135FC57A2AE1}" srcOrd="0" destOrd="0" parTransId="{D6C0B979-D224-40B8-8A0A-BB7585D0EDE0}" sibTransId="{CE332A73-2D53-4D17-A64B-A8528C12C9D6}"/>
    <dgm:cxn modelId="{B2662C97-D1AD-4550-B13E-52BE4F269750}" type="presOf" srcId="{7F799AA2-AC98-4E4E-BBD5-0D09A0ABEF76}" destId="{5CF60F23-1B97-426D-8BAB-B427ECAF0602}" srcOrd="0" destOrd="0" presId="urn:microsoft.com/office/officeart/2016/7/layout/RepeatingBendingProcessNew"/>
    <dgm:cxn modelId="{C0D2AD99-8619-46DD-9E13-99A1D9DC181F}" type="presOf" srcId="{64393C99-4783-49A7-B3B6-135FC57A2AE1}" destId="{4029926E-3554-4ACB-8683-276A18FB2ADC}" srcOrd="0" destOrd="0" presId="urn:microsoft.com/office/officeart/2016/7/layout/RepeatingBendingProcessNew"/>
    <dgm:cxn modelId="{AAE18AA0-B580-47A3-BDA4-DD03AF5E8E2F}" type="presOf" srcId="{8F894CE0-5793-4AD6-93A7-E868A54B2C19}" destId="{94657B65-67CE-4BC6-A34E-5998BB2708A8}" srcOrd="0" destOrd="0" presId="urn:microsoft.com/office/officeart/2016/7/layout/RepeatingBendingProcessNew"/>
    <dgm:cxn modelId="{DE1CD7A2-CA19-4881-8ECD-C43E7A90940F}" type="presOf" srcId="{20ABD3ED-18C9-4773-961A-B214F6E03272}" destId="{3D0CDFAA-532B-4CD8-9F4B-663F468EA851}" srcOrd="0" destOrd="0" presId="urn:microsoft.com/office/officeart/2016/7/layout/RepeatingBendingProcessNew"/>
    <dgm:cxn modelId="{F7892CA3-E996-4D17-9D8D-D2223CB5BF66}" type="presOf" srcId="{CE332A73-2D53-4D17-A64B-A8528C12C9D6}" destId="{B4473699-BF46-49A5-AD81-6FA5460F66A9}" srcOrd="1" destOrd="0" presId="urn:microsoft.com/office/officeart/2016/7/layout/RepeatingBendingProcessNew"/>
    <dgm:cxn modelId="{E58295A4-8068-4AA5-A08B-512952ED194B}" type="presOf" srcId="{1258A4FA-2A50-44CD-93EB-7EE7372645C9}" destId="{8B732766-405B-44ED-9014-A6A2FCEC65C8}" srcOrd="0" destOrd="0" presId="urn:microsoft.com/office/officeart/2016/7/layout/RepeatingBendingProcessNew"/>
    <dgm:cxn modelId="{ACFF3BB5-0AC9-4CA4-A590-7F05B8560D92}" srcId="{BCA19B75-5C74-4EFD-9279-17BE85FCFE48}" destId="{1258A4FA-2A50-44CD-93EB-7EE7372645C9}" srcOrd="5" destOrd="0" parTransId="{2D1A63D8-9110-449B-A5EB-95A3B8ACD36B}" sibTransId="{45D1A957-A274-4C6F-8BC1-C6FE7C85F633}"/>
    <dgm:cxn modelId="{DF8FFDB9-04D6-435B-A32C-088FF8536BD7}" type="presOf" srcId="{E21C09D3-9ADD-4D1E-BC19-D47E0124E00D}" destId="{F287BECC-BD71-4487-8FEE-D5865385D0B1}" srcOrd="0" destOrd="0" presId="urn:microsoft.com/office/officeart/2016/7/layout/RepeatingBendingProcessNew"/>
    <dgm:cxn modelId="{C3E7AABE-4CC3-4CA5-8AC2-7211C0D2C2AF}" type="presOf" srcId="{780C4AF6-C646-4C0D-AEF0-02B34199B839}" destId="{932DF41B-56ED-4B7D-8097-2758659DB791}" srcOrd="1" destOrd="0" presId="urn:microsoft.com/office/officeart/2016/7/layout/RepeatingBendingProcessNew"/>
    <dgm:cxn modelId="{F0C5E5DC-2BEA-454F-B889-3BCCBA3921CB}" srcId="{BCA19B75-5C74-4EFD-9279-17BE85FCFE48}" destId="{12889EF9-1837-4689-BF2C-2F281D6584B2}" srcOrd="1" destOrd="0" parTransId="{9B429B16-51EA-458A-9746-DD3CB2A21FC0}" sibTransId="{780C4AF6-C646-4C0D-AEF0-02B34199B839}"/>
    <dgm:cxn modelId="{3E84F4DC-D358-4808-AA0D-301FAFF41398}" type="presOf" srcId="{12889EF9-1837-4689-BF2C-2F281D6584B2}" destId="{117A77FF-DC16-4DD9-A712-EB04C4BB4CD2}" srcOrd="0" destOrd="0" presId="urn:microsoft.com/office/officeart/2016/7/layout/RepeatingBendingProcessNew"/>
    <dgm:cxn modelId="{94EBCFE0-A761-44F6-A30C-490D0EDA1609}" srcId="{BCA19B75-5C74-4EFD-9279-17BE85FCFE48}" destId="{8F894CE0-5793-4AD6-93A7-E868A54B2C19}" srcOrd="3" destOrd="0" parTransId="{CFD30887-E81F-4CD3-A507-3B6E941B4070}" sibTransId="{6FB5CEDC-5645-4EF6-89AB-126617E85F09}"/>
    <dgm:cxn modelId="{83856DE7-C902-4D31-B4F9-17504B349081}" type="presOf" srcId="{7F799AA2-AC98-4E4E-BBD5-0D09A0ABEF76}" destId="{34DB2F44-4644-4430-A6A3-E2D59B04D7ED}" srcOrd="1" destOrd="0" presId="urn:microsoft.com/office/officeart/2016/7/layout/RepeatingBendingProcessNew"/>
    <dgm:cxn modelId="{0E88C8F6-6455-4F37-8484-8DF3FC047EFB}" srcId="{BCA19B75-5C74-4EFD-9279-17BE85FCFE48}" destId="{20ABD3ED-18C9-4773-961A-B214F6E03272}" srcOrd="4" destOrd="0" parTransId="{956D68F9-7543-4B4E-9C95-C720D812882E}" sibTransId="{E21C09D3-9ADD-4D1E-BC19-D47E0124E00D}"/>
    <dgm:cxn modelId="{A88CEEFE-072D-4375-BC0D-4C9429926530}" type="presOf" srcId="{6FB5CEDC-5645-4EF6-89AB-126617E85F09}" destId="{31273BB2-BB07-4551-B5AC-4424777551BA}" srcOrd="0" destOrd="0" presId="urn:microsoft.com/office/officeart/2016/7/layout/RepeatingBendingProcessNew"/>
    <dgm:cxn modelId="{7DAA06C0-F304-408E-B537-FE924EB0B241}" type="presParOf" srcId="{5A5CD433-A3B9-43B5-B84A-C47A3A58278A}" destId="{4029926E-3554-4ACB-8683-276A18FB2ADC}" srcOrd="0" destOrd="0" presId="urn:microsoft.com/office/officeart/2016/7/layout/RepeatingBendingProcessNew"/>
    <dgm:cxn modelId="{BA8801FC-13F3-4B34-8A16-0C5B271113D3}" type="presParOf" srcId="{5A5CD433-A3B9-43B5-B84A-C47A3A58278A}" destId="{BE6B078B-1444-4844-ACC2-85F8F6BD4136}" srcOrd="1" destOrd="0" presId="urn:microsoft.com/office/officeart/2016/7/layout/RepeatingBendingProcessNew"/>
    <dgm:cxn modelId="{4AC3213A-7E33-4DC5-98BC-0BFA684BD4D3}" type="presParOf" srcId="{BE6B078B-1444-4844-ACC2-85F8F6BD4136}" destId="{B4473699-BF46-49A5-AD81-6FA5460F66A9}" srcOrd="0" destOrd="0" presId="urn:microsoft.com/office/officeart/2016/7/layout/RepeatingBendingProcessNew"/>
    <dgm:cxn modelId="{85097D28-DA7A-44F2-B45B-D3259AB3C786}" type="presParOf" srcId="{5A5CD433-A3B9-43B5-B84A-C47A3A58278A}" destId="{117A77FF-DC16-4DD9-A712-EB04C4BB4CD2}" srcOrd="2" destOrd="0" presId="urn:microsoft.com/office/officeart/2016/7/layout/RepeatingBendingProcessNew"/>
    <dgm:cxn modelId="{5C2B6997-85EF-4C41-95C6-B6C9F33F6FB1}" type="presParOf" srcId="{5A5CD433-A3B9-43B5-B84A-C47A3A58278A}" destId="{48F339E4-A456-4510-A65D-2CFA7CEA9CE5}" srcOrd="3" destOrd="0" presId="urn:microsoft.com/office/officeart/2016/7/layout/RepeatingBendingProcessNew"/>
    <dgm:cxn modelId="{EB1655F2-552F-46B9-B337-A4F99443058B}" type="presParOf" srcId="{48F339E4-A456-4510-A65D-2CFA7CEA9CE5}" destId="{932DF41B-56ED-4B7D-8097-2758659DB791}" srcOrd="0" destOrd="0" presId="urn:microsoft.com/office/officeart/2016/7/layout/RepeatingBendingProcessNew"/>
    <dgm:cxn modelId="{882F10D8-8B2D-4E1C-A0EF-96F3A9569F6E}" type="presParOf" srcId="{5A5CD433-A3B9-43B5-B84A-C47A3A58278A}" destId="{D55FD65C-251A-468A-8C30-F24D7C697FF2}" srcOrd="4" destOrd="0" presId="urn:microsoft.com/office/officeart/2016/7/layout/RepeatingBendingProcessNew"/>
    <dgm:cxn modelId="{D58CC125-06A1-4104-BA48-8865798965CF}" type="presParOf" srcId="{5A5CD433-A3B9-43B5-B84A-C47A3A58278A}" destId="{5CF60F23-1B97-426D-8BAB-B427ECAF0602}" srcOrd="5" destOrd="0" presId="urn:microsoft.com/office/officeart/2016/7/layout/RepeatingBendingProcessNew"/>
    <dgm:cxn modelId="{33C6BF94-D6F1-4067-AFB3-273F97976D0C}" type="presParOf" srcId="{5CF60F23-1B97-426D-8BAB-B427ECAF0602}" destId="{34DB2F44-4644-4430-A6A3-E2D59B04D7ED}" srcOrd="0" destOrd="0" presId="urn:microsoft.com/office/officeart/2016/7/layout/RepeatingBendingProcessNew"/>
    <dgm:cxn modelId="{F7B56E01-7DF4-437B-A637-AF4630CB5EDE}" type="presParOf" srcId="{5A5CD433-A3B9-43B5-B84A-C47A3A58278A}" destId="{94657B65-67CE-4BC6-A34E-5998BB2708A8}" srcOrd="6" destOrd="0" presId="urn:microsoft.com/office/officeart/2016/7/layout/RepeatingBendingProcessNew"/>
    <dgm:cxn modelId="{B932BA72-234C-4A1E-A76F-6D5CB7150ADD}" type="presParOf" srcId="{5A5CD433-A3B9-43B5-B84A-C47A3A58278A}" destId="{31273BB2-BB07-4551-B5AC-4424777551BA}" srcOrd="7" destOrd="0" presId="urn:microsoft.com/office/officeart/2016/7/layout/RepeatingBendingProcessNew"/>
    <dgm:cxn modelId="{140904EF-EA65-488F-AE8E-AFE2E284FB0A}" type="presParOf" srcId="{31273BB2-BB07-4551-B5AC-4424777551BA}" destId="{5657AC12-F97D-40E3-BD47-5F2D48C0AD17}" srcOrd="0" destOrd="0" presId="urn:microsoft.com/office/officeart/2016/7/layout/RepeatingBendingProcessNew"/>
    <dgm:cxn modelId="{F9F3F41E-23EB-4ADF-850D-A5A01EE440D6}" type="presParOf" srcId="{5A5CD433-A3B9-43B5-B84A-C47A3A58278A}" destId="{3D0CDFAA-532B-4CD8-9F4B-663F468EA851}" srcOrd="8" destOrd="0" presId="urn:microsoft.com/office/officeart/2016/7/layout/RepeatingBendingProcessNew"/>
    <dgm:cxn modelId="{C667B06A-2B4F-4C40-A977-54AEA7A489AF}" type="presParOf" srcId="{5A5CD433-A3B9-43B5-B84A-C47A3A58278A}" destId="{F287BECC-BD71-4487-8FEE-D5865385D0B1}" srcOrd="9" destOrd="0" presId="urn:microsoft.com/office/officeart/2016/7/layout/RepeatingBendingProcessNew"/>
    <dgm:cxn modelId="{2130FD9C-62E9-4824-B817-68226DC5F376}" type="presParOf" srcId="{F287BECC-BD71-4487-8FEE-D5865385D0B1}" destId="{C8B78C6F-7063-4F95-8EAE-BA49AFCD4A50}" srcOrd="0" destOrd="0" presId="urn:microsoft.com/office/officeart/2016/7/layout/RepeatingBendingProcessNew"/>
    <dgm:cxn modelId="{25AD163D-CF12-4AB5-9B76-07C40EFA7985}" type="presParOf" srcId="{5A5CD433-A3B9-43B5-B84A-C47A3A58278A}" destId="{8B732766-405B-44ED-9014-A6A2FCEC65C8}" srcOrd="10" destOrd="0" presId="urn:microsoft.com/office/officeart/2016/7/layout/RepeatingBendingProcessNew"/>
    <dgm:cxn modelId="{AA2357B1-86E2-40A0-9C5B-5CE1222741BB}" type="presParOf" srcId="{5A5CD433-A3B9-43B5-B84A-C47A3A58278A}" destId="{8CF97F15-6058-4911-9091-620E1F5CE230}" srcOrd="11" destOrd="0" presId="urn:microsoft.com/office/officeart/2016/7/layout/RepeatingBendingProcessNew"/>
    <dgm:cxn modelId="{1FF78144-468D-4CB3-AADD-415267E1CA72}" type="presParOf" srcId="{8CF97F15-6058-4911-9091-620E1F5CE230}" destId="{B8A8D659-47F4-4B7B-A0A7-7DA68004A7BC}" srcOrd="0" destOrd="0" presId="urn:microsoft.com/office/officeart/2016/7/layout/RepeatingBendingProcessNew"/>
    <dgm:cxn modelId="{985FE21A-D109-4856-9794-C1898D9852A2}" type="presParOf" srcId="{5A5CD433-A3B9-43B5-B84A-C47A3A58278A}" destId="{883215F2-2D6D-4072-AFBD-46FA310C71CE}" srcOrd="12" destOrd="0" presId="urn:microsoft.com/office/officeart/2016/7/layout/RepeatingBendingProcessNew"/>
    <dgm:cxn modelId="{F14F941B-7AE8-4355-854B-4A2C4DB90ECC}" type="presParOf" srcId="{5A5CD433-A3B9-43B5-B84A-C47A3A58278A}" destId="{EAFD74B7-785F-4F8C-94ED-228AA91CD232}" srcOrd="13" destOrd="0" presId="urn:microsoft.com/office/officeart/2016/7/layout/RepeatingBendingProcessNew"/>
    <dgm:cxn modelId="{50834D80-DD85-4B1C-B534-E629DFC60F4F}" type="presParOf" srcId="{EAFD74B7-785F-4F8C-94ED-228AA91CD232}" destId="{7F67CAE3-950E-4FBF-8100-2F0F4CF9031E}" srcOrd="0" destOrd="0" presId="urn:microsoft.com/office/officeart/2016/7/layout/RepeatingBendingProcessNew"/>
    <dgm:cxn modelId="{C9C076F1-B0F9-4F23-B1E7-4D162A800599}" type="presParOf" srcId="{5A5CD433-A3B9-43B5-B84A-C47A3A58278A}" destId="{88BE0183-2A47-4BDD-891A-B830994B6A3B}" srcOrd="14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D18724-2FE1-4327-AAD3-B5B2A24548DC}">
      <dsp:nvSpPr>
        <dsp:cNvPr id="0" name=""/>
        <dsp:cNvSpPr/>
      </dsp:nvSpPr>
      <dsp:spPr>
        <a:xfrm>
          <a:off x="0" y="760297"/>
          <a:ext cx="2323399" cy="14753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9C920E-B820-46FB-80FA-7A6F939ED00F}">
      <dsp:nvSpPr>
        <dsp:cNvPr id="0" name=""/>
        <dsp:cNvSpPr/>
      </dsp:nvSpPr>
      <dsp:spPr>
        <a:xfrm>
          <a:off x="258155" y="1005545"/>
          <a:ext cx="2323399" cy="14753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200" kern="1200"/>
            <a:t>게임 컨셉</a:t>
          </a:r>
          <a:endParaRPr lang="en-US" sz="3200" kern="1200"/>
        </a:p>
      </dsp:txBody>
      <dsp:txXfrm>
        <a:off x="301367" y="1048757"/>
        <a:ext cx="2236975" cy="1388934"/>
      </dsp:txXfrm>
    </dsp:sp>
    <dsp:sp modelId="{E65DD86A-65A9-4C49-9CCF-A11CDEE108D6}">
      <dsp:nvSpPr>
        <dsp:cNvPr id="0" name=""/>
        <dsp:cNvSpPr/>
      </dsp:nvSpPr>
      <dsp:spPr>
        <a:xfrm>
          <a:off x="2839710" y="760297"/>
          <a:ext cx="2323399" cy="14753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A49A4C-A968-4BF3-87AC-FF344B21B511}">
      <dsp:nvSpPr>
        <dsp:cNvPr id="0" name=""/>
        <dsp:cNvSpPr/>
      </dsp:nvSpPr>
      <dsp:spPr>
        <a:xfrm>
          <a:off x="3097866" y="1005545"/>
          <a:ext cx="2323399" cy="14753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200" kern="1200"/>
            <a:t>예상 게임 진행 흐름</a:t>
          </a:r>
          <a:endParaRPr lang="en-US" sz="3200" kern="1200" dirty="0"/>
        </a:p>
      </dsp:txBody>
      <dsp:txXfrm>
        <a:off x="3141078" y="1048757"/>
        <a:ext cx="2236975" cy="1388934"/>
      </dsp:txXfrm>
    </dsp:sp>
    <dsp:sp modelId="{077BF370-9B04-44AE-9314-800373161E3F}">
      <dsp:nvSpPr>
        <dsp:cNvPr id="0" name=""/>
        <dsp:cNvSpPr/>
      </dsp:nvSpPr>
      <dsp:spPr>
        <a:xfrm>
          <a:off x="5679421" y="760297"/>
          <a:ext cx="2323399" cy="14753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A61385-77A5-4CD7-A79F-9E00F5E2FE07}">
      <dsp:nvSpPr>
        <dsp:cNvPr id="0" name=""/>
        <dsp:cNvSpPr/>
      </dsp:nvSpPr>
      <dsp:spPr>
        <a:xfrm>
          <a:off x="5937576" y="1005545"/>
          <a:ext cx="2323399" cy="14753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200" kern="1200"/>
            <a:t>개발 일정</a:t>
          </a:r>
          <a:endParaRPr lang="en-US" sz="3200" kern="1200" dirty="0"/>
        </a:p>
      </dsp:txBody>
      <dsp:txXfrm>
        <a:off x="5980788" y="1048757"/>
        <a:ext cx="2236975" cy="13889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A6FE60-C7A1-47ED-B720-C7DDABD69B4F}">
      <dsp:nvSpPr>
        <dsp:cNvPr id="0" name=""/>
        <dsp:cNvSpPr/>
      </dsp:nvSpPr>
      <dsp:spPr>
        <a:xfrm>
          <a:off x="0" y="2299"/>
          <a:ext cx="467325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E2828B-8486-4AF0-889B-27EB1CDA0A25}">
      <dsp:nvSpPr>
        <dsp:cNvPr id="0" name=""/>
        <dsp:cNvSpPr/>
      </dsp:nvSpPr>
      <dsp:spPr>
        <a:xfrm>
          <a:off x="0" y="2299"/>
          <a:ext cx="4673251" cy="15683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000" kern="1200" dirty="0"/>
            <a:t>각각의 캐릭터는 입력에 따라 상태를 변화하며 그 상태에 맞는 동작을 취함</a:t>
          </a:r>
          <a:endParaRPr lang="en-US" sz="2000" kern="1200" dirty="0"/>
        </a:p>
      </dsp:txBody>
      <dsp:txXfrm>
        <a:off x="0" y="2299"/>
        <a:ext cx="4673251" cy="1568315"/>
      </dsp:txXfrm>
    </dsp:sp>
    <dsp:sp modelId="{3ACEB028-4B9F-44D9-823E-E7D8F0C3FFCD}">
      <dsp:nvSpPr>
        <dsp:cNvPr id="0" name=""/>
        <dsp:cNvSpPr/>
      </dsp:nvSpPr>
      <dsp:spPr>
        <a:xfrm>
          <a:off x="0" y="1570615"/>
          <a:ext cx="467325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3AD6FB-FC04-4A25-B66B-DFB48DEB9D35}">
      <dsp:nvSpPr>
        <dsp:cNvPr id="0" name=""/>
        <dsp:cNvSpPr/>
      </dsp:nvSpPr>
      <dsp:spPr>
        <a:xfrm>
          <a:off x="0" y="1570615"/>
          <a:ext cx="4673251" cy="15683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000" kern="1200" dirty="0"/>
            <a:t>캐릭터들은 </a:t>
          </a:r>
          <a:r>
            <a:rPr lang="en-US" sz="2000" kern="1200" dirty="0"/>
            <a:t>Idle, Run, Stop, Serve, Swing </a:t>
          </a:r>
          <a:r>
            <a:rPr lang="ko-KR" sz="2000" kern="1200" dirty="0"/>
            <a:t>상태가 존재함</a:t>
          </a:r>
          <a:endParaRPr lang="en-US" sz="2000" kern="1200" dirty="0"/>
        </a:p>
      </dsp:txBody>
      <dsp:txXfrm>
        <a:off x="0" y="1570615"/>
        <a:ext cx="4673251" cy="1568315"/>
      </dsp:txXfrm>
    </dsp:sp>
    <dsp:sp modelId="{A55225C4-66FE-45BE-860F-D8E94EA2D3D3}">
      <dsp:nvSpPr>
        <dsp:cNvPr id="0" name=""/>
        <dsp:cNvSpPr/>
      </dsp:nvSpPr>
      <dsp:spPr>
        <a:xfrm>
          <a:off x="0" y="3138931"/>
          <a:ext cx="467325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0CA968-B4FF-415B-971E-60A3CA03870A}">
      <dsp:nvSpPr>
        <dsp:cNvPr id="0" name=""/>
        <dsp:cNvSpPr/>
      </dsp:nvSpPr>
      <dsp:spPr>
        <a:xfrm>
          <a:off x="0" y="3138931"/>
          <a:ext cx="4673251" cy="15683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000" kern="1200"/>
            <a:t>게임은 테니스 룰과 동일한 방식으로 진행</a:t>
          </a:r>
          <a:endParaRPr lang="en-US" sz="2000" kern="1200"/>
        </a:p>
      </dsp:txBody>
      <dsp:txXfrm>
        <a:off x="0" y="3138931"/>
        <a:ext cx="4673251" cy="15683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6B078B-1444-4844-ACC2-85F8F6BD4136}">
      <dsp:nvSpPr>
        <dsp:cNvPr id="0" name=""/>
        <dsp:cNvSpPr/>
      </dsp:nvSpPr>
      <dsp:spPr>
        <a:xfrm>
          <a:off x="2241532" y="1098234"/>
          <a:ext cx="4848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885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71087" y="1141376"/>
        <a:ext cx="25774" cy="5154"/>
      </dsp:txXfrm>
    </dsp:sp>
    <dsp:sp modelId="{4029926E-3554-4ACB-8683-276A18FB2ADC}">
      <dsp:nvSpPr>
        <dsp:cNvPr id="0" name=""/>
        <dsp:cNvSpPr/>
      </dsp:nvSpPr>
      <dsp:spPr>
        <a:xfrm>
          <a:off x="2092" y="471582"/>
          <a:ext cx="2241239" cy="134474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823" tIns="115278" rIns="109823" bIns="115278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1</a:t>
          </a:r>
          <a:r>
            <a:rPr lang="ko-KR" sz="1800" kern="1200" dirty="0"/>
            <a:t>주차</a:t>
          </a:r>
          <a:endParaRPr lang="en-US" sz="1800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800" kern="1200" dirty="0"/>
            <a:t>캐릭터 애니메이션 작업</a:t>
          </a:r>
          <a:endParaRPr lang="en-US" sz="1800" kern="1200" dirty="0"/>
        </a:p>
      </dsp:txBody>
      <dsp:txXfrm>
        <a:off x="2092" y="471582"/>
        <a:ext cx="2241239" cy="1344743"/>
      </dsp:txXfrm>
    </dsp:sp>
    <dsp:sp modelId="{48F339E4-A456-4510-A65D-2CFA7CEA9CE5}">
      <dsp:nvSpPr>
        <dsp:cNvPr id="0" name=""/>
        <dsp:cNvSpPr/>
      </dsp:nvSpPr>
      <dsp:spPr>
        <a:xfrm>
          <a:off x="4998257" y="1098234"/>
          <a:ext cx="4848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885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12" y="1141376"/>
        <a:ext cx="25774" cy="5154"/>
      </dsp:txXfrm>
    </dsp:sp>
    <dsp:sp modelId="{117A77FF-DC16-4DD9-A712-EB04C4BB4CD2}">
      <dsp:nvSpPr>
        <dsp:cNvPr id="0" name=""/>
        <dsp:cNvSpPr/>
      </dsp:nvSpPr>
      <dsp:spPr>
        <a:xfrm>
          <a:off x="2758817" y="471582"/>
          <a:ext cx="2241239" cy="134474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823" tIns="115278" rIns="109823" bIns="115278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2</a:t>
          </a:r>
          <a:r>
            <a:rPr lang="ko-KR" sz="1800" kern="1200" dirty="0"/>
            <a:t>주차</a:t>
          </a:r>
          <a:endParaRPr lang="en-US" altLang="ko-KR" sz="1800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800" kern="1200" dirty="0"/>
            <a:t>움직임 및 기본 조작 구현</a:t>
          </a:r>
          <a:endParaRPr lang="en-US" sz="1800" kern="1200" dirty="0"/>
        </a:p>
      </dsp:txBody>
      <dsp:txXfrm>
        <a:off x="2758817" y="471582"/>
        <a:ext cx="2241239" cy="1344743"/>
      </dsp:txXfrm>
    </dsp:sp>
    <dsp:sp modelId="{5CF60F23-1B97-426D-8BAB-B427ECAF0602}">
      <dsp:nvSpPr>
        <dsp:cNvPr id="0" name=""/>
        <dsp:cNvSpPr/>
      </dsp:nvSpPr>
      <dsp:spPr>
        <a:xfrm>
          <a:off x="7754982" y="1098234"/>
          <a:ext cx="4848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885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984537" y="1141376"/>
        <a:ext cx="25774" cy="5154"/>
      </dsp:txXfrm>
    </dsp:sp>
    <dsp:sp modelId="{D55FD65C-251A-468A-8C30-F24D7C697FF2}">
      <dsp:nvSpPr>
        <dsp:cNvPr id="0" name=""/>
        <dsp:cNvSpPr/>
      </dsp:nvSpPr>
      <dsp:spPr>
        <a:xfrm>
          <a:off x="5515542" y="471582"/>
          <a:ext cx="2241239" cy="134474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823" tIns="115278" rIns="109823" bIns="115278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3</a:t>
          </a:r>
          <a:r>
            <a:rPr lang="ko-KR" sz="1800" kern="1200" dirty="0"/>
            <a:t>주차</a:t>
          </a:r>
          <a:endParaRPr lang="en-US" altLang="ko-KR" sz="1800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800" kern="1200" dirty="0"/>
            <a:t>공의 동작과 충돌 처리</a:t>
          </a:r>
          <a:endParaRPr lang="en-US" sz="1800" kern="1200" dirty="0"/>
        </a:p>
      </dsp:txBody>
      <dsp:txXfrm>
        <a:off x="5515542" y="471582"/>
        <a:ext cx="2241239" cy="1344743"/>
      </dsp:txXfrm>
    </dsp:sp>
    <dsp:sp modelId="{31273BB2-BB07-4551-B5AC-4424777551BA}">
      <dsp:nvSpPr>
        <dsp:cNvPr id="0" name=""/>
        <dsp:cNvSpPr/>
      </dsp:nvSpPr>
      <dsp:spPr>
        <a:xfrm>
          <a:off x="1122712" y="1814526"/>
          <a:ext cx="8270175" cy="484885"/>
        </a:xfrm>
        <a:custGeom>
          <a:avLst/>
          <a:gdLst/>
          <a:ahLst/>
          <a:cxnLst/>
          <a:rect l="0" t="0" r="0" b="0"/>
          <a:pathLst>
            <a:path>
              <a:moveTo>
                <a:pt x="8270175" y="0"/>
              </a:moveTo>
              <a:lnTo>
                <a:pt x="8270175" y="259542"/>
              </a:lnTo>
              <a:lnTo>
                <a:pt x="0" y="259542"/>
              </a:lnTo>
              <a:lnTo>
                <a:pt x="0" y="484885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50644" y="2054391"/>
        <a:ext cx="414311" cy="5154"/>
      </dsp:txXfrm>
    </dsp:sp>
    <dsp:sp modelId="{94657B65-67CE-4BC6-A34E-5998BB2708A8}">
      <dsp:nvSpPr>
        <dsp:cNvPr id="0" name=""/>
        <dsp:cNvSpPr/>
      </dsp:nvSpPr>
      <dsp:spPr>
        <a:xfrm>
          <a:off x="8272267" y="471582"/>
          <a:ext cx="2241239" cy="134474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823" tIns="115278" rIns="109823" bIns="115278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4</a:t>
          </a:r>
          <a:r>
            <a:rPr lang="ko-KR" sz="1800" kern="1200" dirty="0"/>
            <a:t>주차</a:t>
          </a:r>
          <a:endParaRPr lang="en-US" altLang="ko-KR" sz="1800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AI </a:t>
          </a:r>
          <a:r>
            <a:rPr lang="ko-KR" sz="1800" kern="1200" dirty="0"/>
            <a:t>상대방 구현</a:t>
          </a:r>
          <a:endParaRPr lang="en-US" sz="1800" kern="1200" dirty="0"/>
        </a:p>
      </dsp:txBody>
      <dsp:txXfrm>
        <a:off x="8272267" y="471582"/>
        <a:ext cx="2241239" cy="1344743"/>
      </dsp:txXfrm>
    </dsp:sp>
    <dsp:sp modelId="{F287BECC-BD71-4487-8FEE-D5865385D0B1}">
      <dsp:nvSpPr>
        <dsp:cNvPr id="0" name=""/>
        <dsp:cNvSpPr/>
      </dsp:nvSpPr>
      <dsp:spPr>
        <a:xfrm>
          <a:off x="2241532" y="2958463"/>
          <a:ext cx="4848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885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71087" y="3001606"/>
        <a:ext cx="25774" cy="5154"/>
      </dsp:txXfrm>
    </dsp:sp>
    <dsp:sp modelId="{3D0CDFAA-532B-4CD8-9F4B-663F468EA851}">
      <dsp:nvSpPr>
        <dsp:cNvPr id="0" name=""/>
        <dsp:cNvSpPr/>
      </dsp:nvSpPr>
      <dsp:spPr>
        <a:xfrm>
          <a:off x="2092" y="2331811"/>
          <a:ext cx="2241239" cy="134474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823" tIns="115278" rIns="109823" bIns="115278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5</a:t>
          </a:r>
          <a:r>
            <a:rPr lang="ko-KR" sz="1800" kern="1200" dirty="0"/>
            <a:t>주차</a:t>
          </a:r>
          <a:endParaRPr lang="en-US" altLang="ko-KR" sz="1800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800" kern="1200" dirty="0"/>
            <a:t>게임 룰</a:t>
          </a:r>
          <a:r>
            <a:rPr lang="en-US" altLang="ko-KR" sz="1800" kern="1200" dirty="0"/>
            <a:t> </a:t>
          </a:r>
          <a:r>
            <a:rPr lang="ko-KR" altLang="en-US" sz="1800" kern="1200" dirty="0"/>
            <a:t>구현</a:t>
          </a:r>
          <a:endParaRPr lang="en-US" sz="1800" kern="1200" dirty="0"/>
        </a:p>
      </dsp:txBody>
      <dsp:txXfrm>
        <a:off x="2092" y="2331811"/>
        <a:ext cx="2241239" cy="1344743"/>
      </dsp:txXfrm>
    </dsp:sp>
    <dsp:sp modelId="{8CF97F15-6058-4911-9091-620E1F5CE230}">
      <dsp:nvSpPr>
        <dsp:cNvPr id="0" name=""/>
        <dsp:cNvSpPr/>
      </dsp:nvSpPr>
      <dsp:spPr>
        <a:xfrm>
          <a:off x="4998257" y="2958463"/>
          <a:ext cx="4848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885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12" y="3001606"/>
        <a:ext cx="25774" cy="5154"/>
      </dsp:txXfrm>
    </dsp:sp>
    <dsp:sp modelId="{8B732766-405B-44ED-9014-A6A2FCEC65C8}">
      <dsp:nvSpPr>
        <dsp:cNvPr id="0" name=""/>
        <dsp:cNvSpPr/>
      </dsp:nvSpPr>
      <dsp:spPr>
        <a:xfrm>
          <a:off x="2758817" y="2331811"/>
          <a:ext cx="2241239" cy="134474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823" tIns="115278" rIns="109823" bIns="115278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6</a:t>
          </a:r>
          <a:r>
            <a:rPr lang="ko-KR" sz="1800" kern="1200" dirty="0"/>
            <a:t>주차</a:t>
          </a:r>
          <a:endParaRPr lang="en-US" altLang="ko-KR" sz="1800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/>
            <a:t>프로토타입 제작</a:t>
          </a:r>
          <a:endParaRPr lang="en-US" sz="1800" kern="1200" dirty="0"/>
        </a:p>
      </dsp:txBody>
      <dsp:txXfrm>
        <a:off x="2758817" y="2331811"/>
        <a:ext cx="2241239" cy="1344743"/>
      </dsp:txXfrm>
    </dsp:sp>
    <dsp:sp modelId="{EAFD74B7-785F-4F8C-94ED-228AA91CD232}">
      <dsp:nvSpPr>
        <dsp:cNvPr id="0" name=""/>
        <dsp:cNvSpPr/>
      </dsp:nvSpPr>
      <dsp:spPr>
        <a:xfrm>
          <a:off x="7754982" y="2958463"/>
          <a:ext cx="4848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885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984537" y="3001606"/>
        <a:ext cx="25774" cy="5154"/>
      </dsp:txXfrm>
    </dsp:sp>
    <dsp:sp modelId="{883215F2-2D6D-4072-AFBD-46FA310C71CE}">
      <dsp:nvSpPr>
        <dsp:cNvPr id="0" name=""/>
        <dsp:cNvSpPr/>
      </dsp:nvSpPr>
      <dsp:spPr>
        <a:xfrm>
          <a:off x="5515542" y="2331811"/>
          <a:ext cx="2241239" cy="134474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823" tIns="115278" rIns="109823" bIns="115278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7</a:t>
          </a:r>
          <a:r>
            <a:rPr lang="ko-KR" sz="1800" kern="1200" dirty="0"/>
            <a:t>주차</a:t>
          </a:r>
          <a:endParaRPr lang="en-US" altLang="ko-KR" sz="1800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800" kern="1200" dirty="0"/>
            <a:t>버그 식별 및 수정</a:t>
          </a:r>
          <a:endParaRPr lang="en-US" sz="1800" kern="1200" dirty="0"/>
        </a:p>
      </dsp:txBody>
      <dsp:txXfrm>
        <a:off x="5515542" y="2331811"/>
        <a:ext cx="2241239" cy="1344743"/>
      </dsp:txXfrm>
    </dsp:sp>
    <dsp:sp modelId="{88BE0183-2A47-4BDD-891A-B830994B6A3B}">
      <dsp:nvSpPr>
        <dsp:cNvPr id="0" name=""/>
        <dsp:cNvSpPr/>
      </dsp:nvSpPr>
      <dsp:spPr>
        <a:xfrm>
          <a:off x="8272267" y="2331811"/>
          <a:ext cx="2241239" cy="134474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823" tIns="115278" rIns="109823" bIns="115278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8</a:t>
          </a:r>
          <a:r>
            <a:rPr lang="ko-KR" sz="1800" kern="1200" dirty="0"/>
            <a:t>주차</a:t>
          </a:r>
          <a:endParaRPr lang="en-US" altLang="ko-KR" sz="1800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800" kern="1200" dirty="0"/>
            <a:t>최종 마무리</a:t>
          </a:r>
          <a:endParaRPr lang="en-US" sz="1800" kern="1200" dirty="0"/>
        </a:p>
      </dsp:txBody>
      <dsp:txXfrm>
        <a:off x="8272267" y="2331811"/>
        <a:ext cx="2241239" cy="13447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19CEF2-2275-4236-AED4-0C06A36276D1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556F8C-F694-47D9-BA14-4B938C00BD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680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안녕하십니까 </a:t>
            </a:r>
            <a:r>
              <a:rPr lang="ko-KR" altLang="en-US" dirty="0" err="1"/>
              <a:t>투디게임</a:t>
            </a:r>
            <a:r>
              <a:rPr lang="ko-KR" altLang="en-US" dirty="0"/>
              <a:t> 프로그래밍 프로젝트 </a:t>
            </a:r>
            <a:r>
              <a:rPr lang="en-US" altLang="ko-KR" dirty="0"/>
              <a:t>1</a:t>
            </a:r>
            <a:r>
              <a:rPr lang="ko-KR" altLang="en-US" dirty="0"/>
              <a:t>차 발표 시작하겠습니다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556F8C-F694-47D9-BA14-4B938C00BD0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7475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목차는 다음과 같습니다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556F8C-F694-47D9-BA14-4B938C00BD0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77578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제가 만들 게임은 테니스 게임입니다</a:t>
            </a:r>
          </a:p>
          <a:p>
            <a:r>
              <a:rPr lang="en-US" altLang="ko-KR" dirty="0"/>
              <a:t>AI</a:t>
            </a:r>
            <a:r>
              <a:rPr lang="ko-KR" altLang="en-US" dirty="0"/>
              <a:t>를 상대로 플레이하게 </a:t>
            </a:r>
            <a:r>
              <a:rPr lang="ko-KR" altLang="en-US" dirty="0" err="1"/>
              <a:t>될것이고</a:t>
            </a:r>
            <a:r>
              <a:rPr lang="ko-KR" altLang="en-US" dirty="0"/>
              <a:t> 캐릭터를 움직여 공을 상대에게 넘겨 상대편이 득점하지 못하게 </a:t>
            </a:r>
            <a:r>
              <a:rPr lang="ko-KR" altLang="en-US" dirty="0" err="1"/>
              <a:t>하는것이</a:t>
            </a:r>
            <a:r>
              <a:rPr lang="ko-KR" altLang="en-US" dirty="0"/>
              <a:t> 기본적인 플레이 방식입니다</a:t>
            </a:r>
          </a:p>
          <a:p>
            <a:r>
              <a:rPr lang="ko-KR" altLang="en-US" dirty="0"/>
              <a:t>공을 상대방이 받기 어렵게 쳐내는 방법을 학습하며 실력이 성장하는 재미를 느낄 수 있는 게임입니다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556F8C-F694-47D9-BA14-4B938C00BD0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488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이러한 </a:t>
            </a:r>
            <a:r>
              <a:rPr lang="ko-KR" altLang="en-US" dirty="0" err="1"/>
              <a:t>맵에서</a:t>
            </a:r>
            <a:r>
              <a:rPr lang="ko-KR" altLang="en-US" dirty="0"/>
              <a:t> 플레이 하게 되며</a:t>
            </a:r>
            <a:r>
              <a:rPr lang="en-US" altLang="ko-KR" dirty="0"/>
              <a:t>, </a:t>
            </a:r>
            <a:r>
              <a:rPr lang="ko-KR" altLang="en-US" dirty="0"/>
              <a:t>플레이어는</a:t>
            </a:r>
          </a:p>
          <a:p>
            <a:r>
              <a:rPr lang="en-US" altLang="ko-KR" dirty="0"/>
              <a:t>AI</a:t>
            </a:r>
            <a:r>
              <a:rPr lang="ko-KR" altLang="en-US" dirty="0"/>
              <a:t>와 플레이어는 </a:t>
            </a:r>
            <a:r>
              <a:rPr lang="ko-KR" altLang="en-US" dirty="0" err="1"/>
              <a:t>번갈아가며</a:t>
            </a:r>
            <a:r>
              <a:rPr lang="ko-KR" altLang="en-US" dirty="0"/>
              <a:t> 서브를 진행하고 날아오는 공을 상대에게 쳐내는 테니스와 동일한 방식으로 진행됩니다</a:t>
            </a:r>
          </a:p>
          <a:p>
            <a:r>
              <a:rPr lang="en-US" altLang="ko-KR" dirty="0"/>
              <a:t>AI</a:t>
            </a:r>
            <a:r>
              <a:rPr lang="ko-KR" altLang="en-US" dirty="0"/>
              <a:t>는 공을 추적해 플레이어의 코트로 계속 공을 쳐낼 것 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556F8C-F694-47D9-BA14-4B938C00BD0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48303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각각의 캐릭터는 상황에 맞게 상태를 변화하며 그 상태에 맞는 동작을 출력합니다</a:t>
            </a:r>
          </a:p>
          <a:p>
            <a:r>
              <a:rPr lang="ko-KR" altLang="en-US" dirty="0"/>
              <a:t>상태에는 </a:t>
            </a:r>
            <a:r>
              <a:rPr lang="ko-KR" altLang="en-US" dirty="0" err="1"/>
              <a:t>아이델</a:t>
            </a:r>
            <a:r>
              <a:rPr lang="ko-KR" altLang="en-US" dirty="0"/>
              <a:t> 런 </a:t>
            </a:r>
            <a:r>
              <a:rPr lang="ko-KR" altLang="en-US" dirty="0" err="1"/>
              <a:t>스탑</a:t>
            </a:r>
            <a:r>
              <a:rPr lang="ko-KR" altLang="en-US" dirty="0"/>
              <a:t> 서브 스윙이 있습니다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556F8C-F694-47D9-BA14-4B938C00BD0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4200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상대방이 공을 치지 못하거나 코드 밖으로 치게 되면 득점을 </a:t>
            </a:r>
            <a:r>
              <a:rPr lang="ko-KR" altLang="en-US" dirty="0" err="1"/>
              <a:t>하게되며</a:t>
            </a:r>
            <a:r>
              <a:rPr lang="ko-KR" altLang="en-US" dirty="0"/>
              <a:t> 먼저 </a:t>
            </a:r>
            <a:r>
              <a:rPr lang="en-US" altLang="ko-KR" dirty="0"/>
              <a:t>6</a:t>
            </a:r>
            <a:r>
              <a:rPr lang="ko-KR" altLang="en-US" dirty="0"/>
              <a:t>점을 획득한 쪽이 승리하게 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556F8C-F694-47D9-BA14-4B938C00BD0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7756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상세 개발 일정은 다음과 같습니다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556F8C-F694-47D9-BA14-4B938C00BD0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324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/>
          <a:lstStyle>
            <a:lvl1pPr algn="l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160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619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8219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797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444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916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359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016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60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584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023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559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200" spc="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200" spc="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 spc="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383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0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1" r:id="rId12"/>
  </p:sldLayoutIdLst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400" b="1" i="0" kern="1200" spc="1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 spc="6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 spc="6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 spc="6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6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6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slideLayout" Target="../slideLayouts/slideLayout2.xml"/><Relationship Id="rId7" Type="http://schemas.openxmlformats.org/officeDocument/2006/relationships/diagramQuickStyle" Target="../diagrams/quickStyle1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10" Type="http://schemas.openxmlformats.org/officeDocument/2006/relationships/image" Target="../media/image2.png"/><Relationship Id="rId4" Type="http://schemas.openxmlformats.org/officeDocument/2006/relationships/notesSlide" Target="../notesSlides/notesSlide2.xml"/><Relationship Id="rId9" Type="http://schemas.microsoft.com/office/2007/relationships/diagramDrawing" Target="../diagrams/drawin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6" Type="http://schemas.openxmlformats.org/officeDocument/2006/relationships/image" Target="../media/image2.png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slideLayout" Target="../slideLayouts/slideLayout2.xml"/><Relationship Id="rId7" Type="http://schemas.openxmlformats.org/officeDocument/2006/relationships/diagramQuickStyle" Target="../diagrams/quickStyle2.xml"/><Relationship Id="rId12" Type="http://schemas.openxmlformats.org/officeDocument/2006/relationships/image" Target="../media/image2.png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6" Type="http://schemas.openxmlformats.org/officeDocument/2006/relationships/diagramLayout" Target="../diagrams/layout2.xml"/><Relationship Id="rId11" Type="http://schemas.openxmlformats.org/officeDocument/2006/relationships/image" Target="../media/image5.png"/><Relationship Id="rId5" Type="http://schemas.openxmlformats.org/officeDocument/2006/relationships/diagramData" Target="../diagrams/data2.xml"/><Relationship Id="rId10" Type="http://schemas.openxmlformats.org/officeDocument/2006/relationships/image" Target="../media/image4.png"/><Relationship Id="rId4" Type="http://schemas.openxmlformats.org/officeDocument/2006/relationships/notesSlide" Target="../notesSlides/notesSlide5.xml"/><Relationship Id="rId9" Type="http://schemas.microsoft.com/office/2007/relationships/diagramDrawing" Target="../diagrams/drawing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6.m4a"/><Relationship Id="rId1" Type="http://schemas.microsoft.com/office/2007/relationships/media" Target="../media/media6.m4a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slideLayout" Target="../slideLayouts/slideLayout2.xml"/><Relationship Id="rId7" Type="http://schemas.openxmlformats.org/officeDocument/2006/relationships/diagramQuickStyle" Target="../diagrams/quickStyle3.xml"/><Relationship Id="rId2" Type="http://schemas.openxmlformats.org/officeDocument/2006/relationships/audio" Target="../media/media7.m4a"/><Relationship Id="rId1" Type="http://schemas.microsoft.com/office/2007/relationships/media" Target="../media/media7.m4a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10" Type="http://schemas.openxmlformats.org/officeDocument/2006/relationships/image" Target="../media/image2.png"/><Relationship Id="rId4" Type="http://schemas.openxmlformats.org/officeDocument/2006/relationships/notesSlide" Target="../notesSlides/notesSlide7.xml"/><Relationship Id="rId9" Type="http://schemas.microsoft.com/office/2007/relationships/diagramDrawing" Target="../diagrams/drawin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93D702E-F4E0-47FC-A74C-ECD9647A8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345B7DB-4B8F-0EAD-E3E2-C52789DEE2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51974"/>
            <a:ext cx="9144000" cy="1152663"/>
          </a:xfrm>
        </p:spPr>
        <p:txBody>
          <a:bodyPr>
            <a:normAutofit/>
          </a:bodyPr>
          <a:lstStyle/>
          <a:p>
            <a:pPr algn="ctr"/>
            <a:r>
              <a:rPr lang="en-US" altLang="ko-KR" sz="4800" dirty="0"/>
              <a:t>2DGP </a:t>
            </a:r>
            <a:r>
              <a:rPr lang="ko-KR" altLang="en-US" sz="4800" dirty="0"/>
              <a:t>프로젝트 </a:t>
            </a:r>
            <a:r>
              <a:rPr lang="en-US" altLang="ko-KR" sz="4800" dirty="0"/>
              <a:t>1</a:t>
            </a:r>
            <a:r>
              <a:rPr lang="ko-KR" altLang="en-US" sz="4800" dirty="0"/>
              <a:t>차 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52C62D4-E2EA-8769-58CE-991231E9AA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71718"/>
            <a:ext cx="9144000" cy="646785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/>
              <a:t>2020182030 </a:t>
            </a:r>
            <a:r>
              <a:rPr lang="ko-KR" altLang="en-US" dirty="0"/>
              <a:t>이민수</a:t>
            </a:r>
          </a:p>
        </p:txBody>
      </p:sp>
      <p:pic>
        <p:nvPicPr>
          <p:cNvPr id="4" name="Picture 3" descr="하늘에 있는 다채로운 패턴">
            <a:extLst>
              <a:ext uri="{FF2B5EF4-FFF2-40B4-BE49-F238E27FC236}">
                <a16:creationId xmlns:a16="http://schemas.microsoft.com/office/drawing/2014/main" id="{1C1B2B0B-3CB4-C503-6FD0-12EC6D14D59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0442" b="25097"/>
          <a:stretch/>
        </p:blipFill>
        <p:spPr>
          <a:xfrm>
            <a:off x="838201" y="10"/>
            <a:ext cx="10484412" cy="3811394"/>
          </a:xfrm>
          <a:custGeom>
            <a:avLst/>
            <a:gdLst/>
            <a:ahLst/>
            <a:cxnLst/>
            <a:rect l="l" t="t" r="r" b="b"/>
            <a:pathLst>
              <a:path w="10484412" h="3811404">
                <a:moveTo>
                  <a:pt x="0" y="3811403"/>
                </a:moveTo>
                <a:lnTo>
                  <a:pt x="10484412" y="3811403"/>
                </a:lnTo>
                <a:lnTo>
                  <a:pt x="10484412" y="3811404"/>
                </a:lnTo>
                <a:lnTo>
                  <a:pt x="0" y="3811404"/>
                </a:lnTo>
                <a:close/>
                <a:moveTo>
                  <a:pt x="181717" y="0"/>
                </a:moveTo>
                <a:lnTo>
                  <a:pt x="10224015" y="0"/>
                </a:lnTo>
                <a:cubicBezTo>
                  <a:pt x="10261561" y="45054"/>
                  <a:pt x="10301611" y="85103"/>
                  <a:pt x="10369193" y="110134"/>
                </a:cubicBezTo>
                <a:cubicBezTo>
                  <a:pt x="10321635" y="167704"/>
                  <a:pt x="10236530" y="182722"/>
                  <a:pt x="10173954" y="222771"/>
                </a:cubicBezTo>
                <a:cubicBezTo>
                  <a:pt x="10168948" y="255310"/>
                  <a:pt x="10269071" y="245298"/>
                  <a:pt x="10241537" y="317887"/>
                </a:cubicBezTo>
                <a:cubicBezTo>
                  <a:pt x="10206494" y="418008"/>
                  <a:pt x="10241537" y="528142"/>
                  <a:pt x="10071328" y="573196"/>
                </a:cubicBezTo>
                <a:cubicBezTo>
                  <a:pt x="10023770" y="668312"/>
                  <a:pt x="10008751" y="820997"/>
                  <a:pt x="10113880" y="913610"/>
                </a:cubicBezTo>
                <a:cubicBezTo>
                  <a:pt x="10271573" y="1048774"/>
                  <a:pt x="10244040" y="1138885"/>
                  <a:pt x="10036285" y="1216478"/>
                </a:cubicBezTo>
                <a:cubicBezTo>
                  <a:pt x="10011255" y="1226491"/>
                  <a:pt x="9978715" y="1231497"/>
                  <a:pt x="9966200" y="1256528"/>
                </a:cubicBezTo>
                <a:cubicBezTo>
                  <a:pt x="9986224" y="1289067"/>
                  <a:pt x="10031280" y="1281557"/>
                  <a:pt x="10063819" y="1289067"/>
                </a:cubicBezTo>
                <a:cubicBezTo>
                  <a:pt x="10211500" y="1324110"/>
                  <a:pt x="10214003" y="1324110"/>
                  <a:pt x="10176457" y="1441752"/>
                </a:cubicBezTo>
                <a:cubicBezTo>
                  <a:pt x="10163942" y="1476795"/>
                  <a:pt x="10188972" y="1491813"/>
                  <a:pt x="10211500" y="1511838"/>
                </a:cubicBezTo>
                <a:cubicBezTo>
                  <a:pt x="10296604" y="1591936"/>
                  <a:pt x="10296604" y="1594439"/>
                  <a:pt x="10206494" y="1664523"/>
                </a:cubicBezTo>
                <a:cubicBezTo>
                  <a:pt x="10181463" y="1684547"/>
                  <a:pt x="10163942" y="1704572"/>
                  <a:pt x="10151426" y="1732106"/>
                </a:cubicBezTo>
                <a:cubicBezTo>
                  <a:pt x="10128899" y="1782166"/>
                  <a:pt x="10128899" y="1822216"/>
                  <a:pt x="10208996" y="1847246"/>
                </a:cubicBezTo>
                <a:cubicBezTo>
                  <a:pt x="10266568" y="1864767"/>
                  <a:pt x="10296604" y="1884791"/>
                  <a:pt x="10299107" y="1939858"/>
                </a:cubicBezTo>
                <a:cubicBezTo>
                  <a:pt x="10299107" y="1987416"/>
                  <a:pt x="10306617" y="2017452"/>
                  <a:pt x="10244040" y="2037477"/>
                </a:cubicBezTo>
                <a:cubicBezTo>
                  <a:pt x="10193979" y="2054998"/>
                  <a:pt x="10178960" y="2090041"/>
                  <a:pt x="10183966" y="2130089"/>
                </a:cubicBezTo>
                <a:cubicBezTo>
                  <a:pt x="10193979" y="2230211"/>
                  <a:pt x="10126396" y="2287781"/>
                  <a:pt x="10013758" y="2335339"/>
                </a:cubicBezTo>
                <a:cubicBezTo>
                  <a:pt x="9908629" y="2377890"/>
                  <a:pt x="9813513" y="2437963"/>
                  <a:pt x="9715893" y="2493030"/>
                </a:cubicBezTo>
                <a:cubicBezTo>
                  <a:pt x="9605758" y="2553103"/>
                  <a:pt x="9480605" y="2590649"/>
                  <a:pt x="9347942" y="2623189"/>
                </a:cubicBezTo>
                <a:cubicBezTo>
                  <a:pt x="9370469" y="2665740"/>
                  <a:pt x="9453071" y="2640710"/>
                  <a:pt x="9460580" y="2700783"/>
                </a:cubicBezTo>
                <a:cubicBezTo>
                  <a:pt x="9255329" y="2753346"/>
                  <a:pt x="9060089" y="2833444"/>
                  <a:pt x="8827305" y="2855971"/>
                </a:cubicBezTo>
                <a:cubicBezTo>
                  <a:pt x="9015035" y="2843456"/>
                  <a:pt x="9182740" y="2908535"/>
                  <a:pt x="9360458" y="2926056"/>
                </a:cubicBezTo>
                <a:cubicBezTo>
                  <a:pt x="9377980" y="2961099"/>
                  <a:pt x="9337930" y="2951087"/>
                  <a:pt x="9322912" y="2958595"/>
                </a:cubicBezTo>
                <a:cubicBezTo>
                  <a:pt x="9307893" y="2963602"/>
                  <a:pt x="9287869" y="2966105"/>
                  <a:pt x="9285366" y="2991135"/>
                </a:cubicBezTo>
                <a:cubicBezTo>
                  <a:pt x="9370469" y="3023675"/>
                  <a:pt x="9478102" y="2998644"/>
                  <a:pt x="9565709" y="3033687"/>
                </a:cubicBezTo>
                <a:cubicBezTo>
                  <a:pt x="9543182" y="3083748"/>
                  <a:pt x="9468090" y="3056214"/>
                  <a:pt x="9435550" y="3096263"/>
                </a:cubicBezTo>
                <a:cubicBezTo>
                  <a:pt x="9518151" y="3101269"/>
                  <a:pt x="9593243" y="3103772"/>
                  <a:pt x="9668335" y="3113784"/>
                </a:cubicBezTo>
                <a:cubicBezTo>
                  <a:pt x="9725905" y="3121294"/>
                  <a:pt x="9740924" y="3163845"/>
                  <a:pt x="9700875" y="3193882"/>
                </a:cubicBezTo>
                <a:cubicBezTo>
                  <a:pt x="9665832" y="3221415"/>
                  <a:pt x="9613268" y="3223918"/>
                  <a:pt x="9565709" y="3236434"/>
                </a:cubicBezTo>
                <a:cubicBezTo>
                  <a:pt x="9232801" y="3319034"/>
                  <a:pt x="8882372" y="3351573"/>
                  <a:pt x="8529440" y="3364088"/>
                </a:cubicBezTo>
                <a:cubicBezTo>
                  <a:pt x="7961245" y="3386616"/>
                  <a:pt x="7393049" y="3394125"/>
                  <a:pt x="6827357" y="3419155"/>
                </a:cubicBezTo>
                <a:cubicBezTo>
                  <a:pt x="6481933" y="3434173"/>
                  <a:pt x="6136510" y="3456701"/>
                  <a:pt x="5788584" y="3456701"/>
                </a:cubicBezTo>
                <a:cubicBezTo>
                  <a:pt x="5415628" y="3456701"/>
                  <a:pt x="5042671" y="3464210"/>
                  <a:pt x="4669714" y="3411646"/>
                </a:cubicBezTo>
                <a:cubicBezTo>
                  <a:pt x="4479481" y="3384113"/>
                  <a:pt x="4279236" y="3396628"/>
                  <a:pt x="4086500" y="3376603"/>
                </a:cubicBezTo>
                <a:cubicBezTo>
                  <a:pt x="3793641" y="3346568"/>
                  <a:pt x="3500782" y="3306518"/>
                  <a:pt x="3210426" y="3256458"/>
                </a:cubicBezTo>
                <a:cubicBezTo>
                  <a:pt x="3117813" y="3241439"/>
                  <a:pt x="3007678" y="3231428"/>
                  <a:pt x="2937592" y="3166348"/>
                </a:cubicBezTo>
                <a:cubicBezTo>
                  <a:pt x="2824954" y="3211403"/>
                  <a:pt x="2757372" y="3131305"/>
                  <a:pt x="2669765" y="3106275"/>
                </a:cubicBezTo>
                <a:cubicBezTo>
                  <a:pt x="2634722" y="3096263"/>
                  <a:pt x="2592169" y="3081245"/>
                  <a:pt x="2597176" y="3048705"/>
                </a:cubicBezTo>
                <a:cubicBezTo>
                  <a:pt x="2604685" y="3006154"/>
                  <a:pt x="2654746" y="2978620"/>
                  <a:pt x="2702304" y="2986130"/>
                </a:cubicBezTo>
                <a:cubicBezTo>
                  <a:pt x="2849986" y="3011160"/>
                  <a:pt x="2985150" y="2948584"/>
                  <a:pt x="3137838" y="2956093"/>
                </a:cubicBezTo>
                <a:cubicBezTo>
                  <a:pt x="3005175" y="2933565"/>
                  <a:pt x="2872513" y="2908535"/>
                  <a:pt x="2739850" y="2886007"/>
                </a:cubicBezTo>
                <a:cubicBezTo>
                  <a:pt x="2940095" y="2863480"/>
                  <a:pt x="3132831" y="2896020"/>
                  <a:pt x="3328071" y="2913541"/>
                </a:cubicBezTo>
                <a:cubicBezTo>
                  <a:pt x="3390647" y="2921050"/>
                  <a:pt x="3485763" y="2968608"/>
                  <a:pt x="3503285" y="2898523"/>
                </a:cubicBezTo>
                <a:cubicBezTo>
                  <a:pt x="3513297" y="2850965"/>
                  <a:pt x="3410671" y="2850965"/>
                  <a:pt x="3350598" y="2838450"/>
                </a:cubicBezTo>
                <a:cubicBezTo>
                  <a:pt x="3090279" y="2785886"/>
                  <a:pt x="2824954" y="2758353"/>
                  <a:pt x="2562133" y="2725813"/>
                </a:cubicBezTo>
                <a:cubicBezTo>
                  <a:pt x="2537102" y="2723310"/>
                  <a:pt x="2504562" y="2725813"/>
                  <a:pt x="2487041" y="2715801"/>
                </a:cubicBezTo>
                <a:cubicBezTo>
                  <a:pt x="2354378" y="2633200"/>
                  <a:pt x="2184170" y="2608170"/>
                  <a:pt x="1998943" y="2548097"/>
                </a:cubicBezTo>
                <a:cubicBezTo>
                  <a:pt x="2116587" y="2515558"/>
                  <a:pt x="2196685" y="2575630"/>
                  <a:pt x="2294304" y="2560612"/>
                </a:cubicBezTo>
                <a:cubicBezTo>
                  <a:pt x="2196685" y="2498036"/>
                  <a:pt x="2079041" y="2488024"/>
                  <a:pt x="1978918" y="2455485"/>
                </a:cubicBezTo>
                <a:cubicBezTo>
                  <a:pt x="1906330" y="2430454"/>
                  <a:pt x="1635999" y="2357866"/>
                  <a:pt x="1595950" y="2335339"/>
                </a:cubicBezTo>
                <a:cubicBezTo>
                  <a:pt x="1473299" y="2267756"/>
                  <a:pt x="1315606" y="2237720"/>
                  <a:pt x="1215483" y="2145108"/>
                </a:cubicBezTo>
                <a:cubicBezTo>
                  <a:pt x="1145398" y="2080028"/>
                  <a:pt x="1025251" y="2095047"/>
                  <a:pt x="942649" y="2049992"/>
                </a:cubicBezTo>
                <a:cubicBezTo>
                  <a:pt x="912613" y="2004937"/>
                  <a:pt x="972686" y="1994925"/>
                  <a:pt x="992711" y="1969894"/>
                </a:cubicBezTo>
                <a:cubicBezTo>
                  <a:pt x="1020244" y="1939858"/>
                  <a:pt x="972686" y="1922337"/>
                  <a:pt x="960170" y="1884791"/>
                </a:cubicBezTo>
                <a:cubicBezTo>
                  <a:pt x="1117863" y="1922337"/>
                  <a:pt x="1268048" y="1944864"/>
                  <a:pt x="1448268" y="1957380"/>
                </a:cubicBezTo>
                <a:cubicBezTo>
                  <a:pt x="1390698" y="1897306"/>
                  <a:pt x="1318109" y="1927343"/>
                  <a:pt x="1270551" y="1904815"/>
                </a:cubicBezTo>
                <a:cubicBezTo>
                  <a:pt x="1238011" y="1889797"/>
                  <a:pt x="1190453" y="1884791"/>
                  <a:pt x="1200466" y="1849749"/>
                </a:cubicBezTo>
                <a:cubicBezTo>
                  <a:pt x="1207974" y="1822216"/>
                  <a:pt x="1248023" y="1824718"/>
                  <a:pt x="1278060" y="1827221"/>
                </a:cubicBezTo>
                <a:cubicBezTo>
                  <a:pt x="1393201" y="1834730"/>
                  <a:pt x="1503336" y="1834730"/>
                  <a:pt x="1615974" y="1764645"/>
                </a:cubicBezTo>
                <a:cubicBezTo>
                  <a:pt x="1338134" y="1669530"/>
                  <a:pt x="1015238" y="1717087"/>
                  <a:pt x="767434" y="1576917"/>
                </a:cubicBezTo>
                <a:cubicBezTo>
                  <a:pt x="802477" y="1531862"/>
                  <a:pt x="852539" y="1554390"/>
                  <a:pt x="890085" y="1559396"/>
                </a:cubicBezTo>
                <a:cubicBezTo>
                  <a:pt x="1132882" y="1591936"/>
                  <a:pt x="2003949" y="1514341"/>
                  <a:pt x="2129102" y="1556893"/>
                </a:cubicBezTo>
                <a:cubicBezTo>
                  <a:pt x="2204195" y="1584426"/>
                  <a:pt x="2286796" y="1594439"/>
                  <a:pt x="2369396" y="1576917"/>
                </a:cubicBezTo>
                <a:cubicBezTo>
                  <a:pt x="2469519" y="1554390"/>
                  <a:pt x="1881298" y="1519347"/>
                  <a:pt x="1746133" y="1421728"/>
                </a:cubicBezTo>
                <a:cubicBezTo>
                  <a:pt x="1678551" y="1374170"/>
                  <a:pt x="1082821" y="1146394"/>
                  <a:pt x="819999" y="1083817"/>
                </a:cubicBezTo>
                <a:cubicBezTo>
                  <a:pt x="857545" y="1041266"/>
                  <a:pt x="952662" y="1066296"/>
                  <a:pt x="940146" y="993707"/>
                </a:cubicBezTo>
                <a:cubicBezTo>
                  <a:pt x="794969" y="956162"/>
                  <a:pt x="627263" y="961168"/>
                  <a:pt x="459558" y="903598"/>
                </a:cubicBezTo>
                <a:cubicBezTo>
                  <a:pt x="537153" y="858543"/>
                  <a:pt x="622257" y="883573"/>
                  <a:pt x="699852" y="868556"/>
                </a:cubicBezTo>
                <a:cubicBezTo>
                  <a:pt x="657300" y="813489"/>
                  <a:pt x="582208" y="823500"/>
                  <a:pt x="522134" y="813489"/>
                </a:cubicBezTo>
                <a:cubicBezTo>
                  <a:pt x="464564" y="803476"/>
                  <a:pt x="349423" y="708360"/>
                  <a:pt x="374453" y="713367"/>
                </a:cubicBezTo>
                <a:cubicBezTo>
                  <a:pt x="607238" y="750912"/>
                  <a:pt x="842526" y="735895"/>
                  <a:pt x="1075312" y="773440"/>
                </a:cubicBezTo>
                <a:cubicBezTo>
                  <a:pt x="1152907" y="785955"/>
                  <a:pt x="1238011" y="810986"/>
                  <a:pt x="1275557" y="728385"/>
                </a:cubicBezTo>
                <a:cubicBezTo>
                  <a:pt x="1285569" y="703355"/>
                  <a:pt x="1278060" y="695846"/>
                  <a:pt x="1385692" y="725882"/>
                </a:cubicBezTo>
                <a:cubicBezTo>
                  <a:pt x="1425741" y="738397"/>
                  <a:pt x="1483311" y="750912"/>
                  <a:pt x="1525863" y="718373"/>
                </a:cubicBezTo>
                <a:cubicBezTo>
                  <a:pt x="1498330" y="678325"/>
                  <a:pt x="1445765" y="690839"/>
                  <a:pt x="1408219" y="680828"/>
                </a:cubicBezTo>
                <a:cubicBezTo>
                  <a:pt x="1305594" y="653294"/>
                  <a:pt x="922624" y="548166"/>
                  <a:pt x="825005" y="518129"/>
                </a:cubicBezTo>
                <a:cubicBezTo>
                  <a:pt x="619754" y="453051"/>
                  <a:pt x="492098" y="475578"/>
                  <a:pt x="286846" y="405492"/>
                </a:cubicBezTo>
                <a:cubicBezTo>
                  <a:pt x="356932" y="407995"/>
                  <a:pt x="336907" y="380462"/>
                  <a:pt x="406993" y="380462"/>
                </a:cubicBezTo>
                <a:cubicBezTo>
                  <a:pt x="437030" y="380462"/>
                  <a:pt x="472073" y="372954"/>
                  <a:pt x="472073" y="342917"/>
                </a:cubicBezTo>
                <a:cubicBezTo>
                  <a:pt x="472073" y="315384"/>
                  <a:pt x="104123" y="170207"/>
                  <a:pt x="156686" y="155188"/>
                </a:cubicBezTo>
                <a:cubicBezTo>
                  <a:pt x="301865" y="115140"/>
                  <a:pt x="667312" y="227777"/>
                  <a:pt x="579705" y="175213"/>
                </a:cubicBezTo>
                <a:cubicBezTo>
                  <a:pt x="447042" y="92613"/>
                  <a:pt x="427018" y="77594"/>
                  <a:pt x="326895" y="67583"/>
                </a:cubicBezTo>
                <a:cubicBezTo>
                  <a:pt x="296858" y="62576"/>
                  <a:pt x="244294" y="35043"/>
                  <a:pt x="181717" y="0"/>
                </a:cubicBezTo>
                <a:close/>
              </a:path>
            </a:pathLst>
          </a:custGeom>
        </p:spPr>
      </p:pic>
      <p:pic>
        <p:nvPicPr>
          <p:cNvPr id="28" name="오디오 27">
            <a:hlinkClick r:id="" action="ppaction://media"/>
            <a:extLst>
              <a:ext uri="{FF2B5EF4-FFF2-40B4-BE49-F238E27FC236}">
                <a16:creationId xmlns:a16="http://schemas.microsoft.com/office/drawing/2014/main" id="{1E3EE7F1-22D9-C5C2-8E7A-99FD200FFC6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rcRect l="-161075" t="-161075" r="-161075" b="-161075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4798282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578"/>
    </mc:Choice>
    <mc:Fallback>
      <p:transition spd="slow" advTm="757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8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D11FD0E-2D27-4A5A-949D-222E61ECB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BC8109F-B452-45EE-8BB3-65433C039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rgbClr val="7DAD88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485B107-7A13-E2D3-9137-C073A6295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9137" y="330659"/>
            <a:ext cx="1611683" cy="1892300"/>
          </a:xfrm>
        </p:spPr>
        <p:txBody>
          <a:bodyPr>
            <a:normAutofit/>
          </a:bodyPr>
          <a:lstStyle/>
          <a:p>
            <a:pPr algn="ctr"/>
            <a:r>
              <a:rPr lang="ko-KR" altLang="en-US" sz="4400" dirty="0"/>
              <a:t>목차</a:t>
            </a:r>
          </a:p>
        </p:txBody>
      </p:sp>
      <p:graphicFrame>
        <p:nvGraphicFramePr>
          <p:cNvPr id="12" name="내용 개체 틀 2">
            <a:extLst>
              <a:ext uri="{FF2B5EF4-FFF2-40B4-BE49-F238E27FC236}">
                <a16:creationId xmlns:a16="http://schemas.microsoft.com/office/drawing/2014/main" id="{BFD7C7D3-F824-11D8-A474-14CF6579BB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3536967"/>
              </p:ext>
            </p:extLst>
          </p:nvPr>
        </p:nvGraphicFramePr>
        <p:xfrm>
          <a:off x="1860737" y="2423974"/>
          <a:ext cx="8260976" cy="3241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38" name="오디오 37">
            <a:hlinkClick r:id="" action="ppaction://media"/>
            <a:extLst>
              <a:ext uri="{FF2B5EF4-FFF2-40B4-BE49-F238E27FC236}">
                <a16:creationId xmlns:a16="http://schemas.microsoft.com/office/drawing/2014/main" id="{FFC695E5-7A5C-691B-2D44-CD5C8D63740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rcRect l="-161075" t="-161075" r="-161075" b="-161075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2137554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770"/>
    </mc:Choice>
    <mc:Fallback>
      <p:transition spd="slow" advTm="677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8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26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: Shape 28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rgbClr val="7DAD88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3182F2E-A525-B78F-727C-73DC7C11E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3461084" cy="5431376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FFFFFF"/>
                </a:solidFill>
              </a:rPr>
              <a:t>게임 컨셉</a:t>
            </a:r>
          </a:p>
        </p:txBody>
      </p:sp>
      <p:sp>
        <p:nvSpPr>
          <p:cNvPr id="58" name="내용 개체 틀 2">
            <a:extLst>
              <a:ext uri="{FF2B5EF4-FFF2-40B4-BE49-F238E27FC236}">
                <a16:creationId xmlns:a16="http://schemas.microsoft.com/office/drawing/2014/main" id="{523FA056-75E1-5298-93E9-58D61A577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494676"/>
            <a:ext cx="5257801" cy="5650014"/>
          </a:xfrm>
        </p:spPr>
        <p:txBody>
          <a:bodyPr tIns="108000" bIns="72000" anchor="ctr">
            <a:normAutofit/>
          </a:bodyPr>
          <a:lstStyle/>
          <a:p>
            <a:pPr marL="0" indent="0" algn="ctr" defTabSz="740664">
              <a:spcBef>
                <a:spcPts val="810"/>
              </a:spcBef>
              <a:buNone/>
            </a:pPr>
            <a:r>
              <a:rPr lang="ko-KR" altLang="en-US" sz="2800" kern="1200" spc="49" dirty="0">
                <a:ea typeface="+mn-ea"/>
                <a:cs typeface="+mn-cs"/>
              </a:rPr>
              <a:t>테니스 게임</a:t>
            </a:r>
            <a:endParaRPr lang="en-US" altLang="ko-KR" sz="2800" kern="1200" spc="49" dirty="0">
              <a:ea typeface="+mn-ea"/>
              <a:cs typeface="+mn-cs"/>
            </a:endParaRPr>
          </a:p>
          <a:p>
            <a:pPr marL="0" indent="0" algn="ctr" defTabSz="740664">
              <a:spcBef>
                <a:spcPts val="810"/>
              </a:spcBef>
              <a:buNone/>
            </a:pPr>
            <a:endParaRPr lang="en-US" altLang="ko-KR" sz="2800" kern="1200" spc="49" dirty="0">
              <a:ea typeface="+mn-ea"/>
              <a:cs typeface="+mn-cs"/>
            </a:endParaRPr>
          </a:p>
          <a:p>
            <a:pPr marL="185166" indent="-185166" defTabSz="740664">
              <a:spcBef>
                <a:spcPts val="810"/>
              </a:spcBef>
            </a:pPr>
            <a:r>
              <a:rPr lang="en-US" altLang="ko-KR" sz="2000" kern="1200" spc="49" dirty="0">
                <a:ea typeface="+mn-ea"/>
                <a:cs typeface="+mn-cs"/>
              </a:rPr>
              <a:t>AI</a:t>
            </a:r>
            <a:r>
              <a:rPr lang="ko-KR" altLang="en-US" sz="2000" kern="1200" spc="49" dirty="0">
                <a:ea typeface="+mn-ea"/>
                <a:cs typeface="+mn-cs"/>
              </a:rPr>
              <a:t>와 테니스를 해 승리하는 것이 목표인 게임</a:t>
            </a:r>
            <a:endParaRPr lang="en-US" altLang="ko-KR" sz="2000" kern="1200" spc="49" dirty="0">
              <a:ea typeface="+mn-ea"/>
              <a:cs typeface="+mn-cs"/>
            </a:endParaRPr>
          </a:p>
          <a:p>
            <a:pPr marL="185166" indent="-185166" defTabSz="740664">
              <a:spcBef>
                <a:spcPts val="810"/>
              </a:spcBef>
            </a:pPr>
            <a:r>
              <a:rPr lang="ko-KR" altLang="en-US" sz="2000" kern="1200" spc="49" dirty="0">
                <a:ea typeface="+mn-ea"/>
                <a:cs typeface="+mn-cs"/>
              </a:rPr>
              <a:t>플레이어는 키보드를 방향키를 이용해 캐릭터를 움직이고</a:t>
            </a:r>
            <a:r>
              <a:rPr lang="en-US" altLang="ko-KR" sz="2000" spc="49" dirty="0"/>
              <a:t>, </a:t>
            </a:r>
            <a:r>
              <a:rPr lang="ko-KR" altLang="en-US" sz="2000" kern="1200" spc="49" dirty="0">
                <a:ea typeface="+mn-ea"/>
                <a:cs typeface="+mn-cs"/>
              </a:rPr>
              <a:t>라켓을 휘둘러 공을 상대 진형으로 넘겨야 함</a:t>
            </a:r>
            <a:endParaRPr lang="en-US" altLang="ko-KR" sz="2000" kern="1200" spc="49" dirty="0">
              <a:ea typeface="+mn-ea"/>
              <a:cs typeface="+mn-cs"/>
            </a:endParaRPr>
          </a:p>
          <a:p>
            <a:pPr marL="185166" indent="-185166" defTabSz="740664">
              <a:spcBef>
                <a:spcPts val="810"/>
              </a:spcBef>
            </a:pPr>
            <a:r>
              <a:rPr lang="ko-KR" altLang="en-US" sz="2000" spc="49" dirty="0"/>
              <a:t>실력이 성장하며 성취감과 재미를 느낄 수 있음</a:t>
            </a:r>
            <a:endParaRPr lang="en-US" altLang="ko-KR" sz="2000" dirty="0"/>
          </a:p>
        </p:txBody>
      </p:sp>
      <p:pic>
        <p:nvPicPr>
          <p:cNvPr id="26" name="오디오 25">
            <a:hlinkClick r:id="" action="ppaction://media"/>
            <a:extLst>
              <a:ext uri="{FF2B5EF4-FFF2-40B4-BE49-F238E27FC236}">
                <a16:creationId xmlns:a16="http://schemas.microsoft.com/office/drawing/2014/main" id="{56A8737D-CEBC-A62A-9771-213959B1179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rcRect l="-161075" t="-161075" r="-161075" b="-161075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7843949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3290"/>
    </mc:Choice>
    <mc:Fallback>
      <p:transition spd="slow" advTm="2329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6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9720C8A5-6B45-4E4F-BA80-8A14A9F5B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C89ECBDA-51E6-4484-8F25-E777102F7D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EA2AEA56-4902-4CC1-A43B-1AC27C88CB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56749" y="720952"/>
            <a:ext cx="6959544" cy="5545704"/>
          </a:xfrm>
          <a:custGeom>
            <a:avLst/>
            <a:gdLst>
              <a:gd name="connsiteX0" fmla="*/ 839883 w 5283866"/>
              <a:gd name="connsiteY0" fmla="*/ 18 h 4210442"/>
              <a:gd name="connsiteX1" fmla="*/ 875727 w 5283866"/>
              <a:gd name="connsiteY1" fmla="*/ 6050 h 4210442"/>
              <a:gd name="connsiteX2" fmla="*/ 1624617 w 5283866"/>
              <a:gd name="connsiteY2" fmla="*/ 99799 h 4210442"/>
              <a:gd name="connsiteX3" fmla="*/ 2328012 w 5283866"/>
              <a:gd name="connsiteY3" fmla="*/ 148051 h 4210442"/>
              <a:gd name="connsiteX4" fmla="*/ 3177820 w 5283866"/>
              <a:gd name="connsiteY4" fmla="*/ 228566 h 4210442"/>
              <a:gd name="connsiteX5" fmla="*/ 3770646 w 5283866"/>
              <a:gd name="connsiteY5" fmla="*/ 252831 h 4210442"/>
              <a:gd name="connsiteX6" fmla="*/ 3800149 w 5283866"/>
              <a:gd name="connsiteY6" fmla="*/ 251727 h 4210442"/>
              <a:gd name="connsiteX7" fmla="*/ 4102076 w 5283866"/>
              <a:gd name="connsiteY7" fmla="*/ 288400 h 4210442"/>
              <a:gd name="connsiteX8" fmla="*/ 3904377 w 5283866"/>
              <a:gd name="connsiteY8" fmla="*/ 446120 h 4210442"/>
              <a:gd name="connsiteX9" fmla="*/ 4188933 w 5283866"/>
              <a:gd name="connsiteY9" fmla="*/ 520843 h 4210442"/>
              <a:gd name="connsiteX10" fmla="*/ 4465492 w 5283866"/>
              <a:gd name="connsiteY10" fmla="*/ 626449 h 4210442"/>
              <a:gd name="connsiteX11" fmla="*/ 4517606 w 5283866"/>
              <a:gd name="connsiteY11" fmla="*/ 670015 h 4210442"/>
              <a:gd name="connsiteX12" fmla="*/ 4948576 w 5283866"/>
              <a:gd name="connsiteY12" fmla="*/ 954847 h 4210442"/>
              <a:gd name="connsiteX13" fmla="*/ 4866132 w 5283866"/>
              <a:gd name="connsiteY13" fmla="*/ 1015233 h 4210442"/>
              <a:gd name="connsiteX14" fmla="*/ 5019164 w 5283866"/>
              <a:gd name="connsiteY14" fmla="*/ 1087474 h 4210442"/>
              <a:gd name="connsiteX15" fmla="*/ 5053630 w 5283866"/>
              <a:gd name="connsiteY15" fmla="*/ 1117806 h 4210442"/>
              <a:gd name="connsiteX16" fmla="*/ 5024404 w 5283866"/>
              <a:gd name="connsiteY16" fmla="*/ 1154202 h 4210442"/>
              <a:gd name="connsiteX17" fmla="*/ 4960984 w 5283866"/>
              <a:gd name="connsiteY17" fmla="*/ 1179569 h 4210442"/>
              <a:gd name="connsiteX18" fmla="*/ 4876887 w 5283866"/>
              <a:gd name="connsiteY18" fmla="*/ 1243814 h 4210442"/>
              <a:gd name="connsiteX19" fmla="*/ 4880195 w 5283866"/>
              <a:gd name="connsiteY19" fmla="*/ 1293998 h 4210442"/>
              <a:gd name="connsiteX20" fmla="*/ 4930104 w 5283866"/>
              <a:gd name="connsiteY20" fmla="*/ 1384991 h 4210442"/>
              <a:gd name="connsiteX21" fmla="*/ 4855103 w 5283866"/>
              <a:gd name="connsiteY21" fmla="*/ 1480119 h 4210442"/>
              <a:gd name="connsiteX22" fmla="*/ 4816500 w 5283866"/>
              <a:gd name="connsiteY22" fmla="*/ 1508242 h 4210442"/>
              <a:gd name="connsiteX23" fmla="*/ 4890949 w 5283866"/>
              <a:gd name="connsiteY23" fmla="*/ 1517893 h 4210442"/>
              <a:gd name="connsiteX24" fmla="*/ 4916868 w 5283866"/>
              <a:gd name="connsiteY24" fmla="*/ 1557599 h 4210442"/>
              <a:gd name="connsiteX25" fmla="*/ 4928448 w 5283866"/>
              <a:gd name="connsiteY25" fmla="*/ 1577453 h 4210442"/>
              <a:gd name="connsiteX26" fmla="*/ 4998760 w 5283866"/>
              <a:gd name="connsiteY26" fmla="*/ 1701809 h 4210442"/>
              <a:gd name="connsiteX27" fmla="*/ 4986903 w 5283866"/>
              <a:gd name="connsiteY27" fmla="*/ 1736550 h 4210442"/>
              <a:gd name="connsiteX28" fmla="*/ 4869716 w 5283866"/>
              <a:gd name="connsiteY28" fmla="*/ 1904472 h 4210442"/>
              <a:gd name="connsiteX29" fmla="*/ 4994348 w 5283866"/>
              <a:gd name="connsiteY29" fmla="*/ 1951346 h 4210442"/>
              <a:gd name="connsiteX30" fmla="*/ 5001792 w 5283866"/>
              <a:gd name="connsiteY30" fmla="*/ 2030756 h 4210442"/>
              <a:gd name="connsiteX31" fmla="*/ 5065212 w 5283866"/>
              <a:gd name="connsiteY31" fmla="*/ 2119543 h 4210442"/>
              <a:gd name="connsiteX32" fmla="*/ 5204732 w 5283866"/>
              <a:gd name="connsiteY32" fmla="*/ 2244450 h 4210442"/>
              <a:gd name="connsiteX33" fmla="*/ 5283866 w 5283866"/>
              <a:gd name="connsiteY33" fmla="*/ 2328272 h 4210442"/>
              <a:gd name="connsiteX34" fmla="*/ 5147380 w 5283866"/>
              <a:gd name="connsiteY34" fmla="*/ 2350606 h 4210442"/>
              <a:gd name="connsiteX35" fmla="*/ 5126148 w 5283866"/>
              <a:gd name="connsiteY35" fmla="*/ 2363566 h 4210442"/>
              <a:gd name="connsiteX36" fmla="*/ 5142417 w 5283866"/>
              <a:gd name="connsiteY36" fmla="*/ 2407682 h 4210442"/>
              <a:gd name="connsiteX37" fmla="*/ 5164200 w 5283866"/>
              <a:gd name="connsiteY37" fmla="*/ 2451526 h 4210442"/>
              <a:gd name="connsiteX38" fmla="*/ 5149034 w 5283866"/>
              <a:gd name="connsiteY38" fmla="*/ 2485992 h 4210442"/>
              <a:gd name="connsiteX39" fmla="*/ 5042601 w 5283866"/>
              <a:gd name="connsiteY39" fmla="*/ 2635164 h 4210442"/>
              <a:gd name="connsiteX40" fmla="*/ 4955194 w 5283866"/>
              <a:gd name="connsiteY40" fmla="*/ 2694445 h 4210442"/>
              <a:gd name="connsiteX41" fmla="*/ 4756116 w 5283866"/>
              <a:gd name="connsiteY41" fmla="*/ 2963836 h 4210442"/>
              <a:gd name="connsiteX42" fmla="*/ 4693523 w 5283866"/>
              <a:gd name="connsiteY42" fmla="*/ 3051244 h 4210442"/>
              <a:gd name="connsiteX43" fmla="*/ 4739848 w 5283866"/>
              <a:gd name="connsiteY43" fmla="*/ 3082125 h 4210442"/>
              <a:gd name="connsiteX44" fmla="*/ 4651060 w 5283866"/>
              <a:gd name="connsiteY44" fmla="*/ 3173670 h 4210442"/>
              <a:gd name="connsiteX45" fmla="*/ 4546556 w 5283866"/>
              <a:gd name="connsiteY45" fmla="*/ 3275413 h 4210442"/>
              <a:gd name="connsiteX46" fmla="*/ 4519261 w 5283866"/>
              <a:gd name="connsiteY46" fmla="*/ 3302437 h 4210442"/>
              <a:gd name="connsiteX47" fmla="*/ 2364961 w 5283866"/>
              <a:gd name="connsiteY47" fmla="*/ 4209597 h 4210442"/>
              <a:gd name="connsiteX48" fmla="*/ 1796951 w 5283866"/>
              <a:gd name="connsiteY48" fmla="*/ 4075867 h 4210442"/>
              <a:gd name="connsiteX49" fmla="*/ 1572227 w 5283866"/>
              <a:gd name="connsiteY49" fmla="*/ 3971917 h 4210442"/>
              <a:gd name="connsiteX50" fmla="*/ 1284364 w 5283866"/>
              <a:gd name="connsiteY50" fmla="*/ 3805097 h 4210442"/>
              <a:gd name="connsiteX51" fmla="*/ 976645 w 5283866"/>
              <a:gd name="connsiteY51" fmla="*/ 3670815 h 4210442"/>
              <a:gd name="connsiteX52" fmla="*/ 871866 w 5283866"/>
              <a:gd name="connsiteY52" fmla="*/ 3547839 h 4210442"/>
              <a:gd name="connsiteX53" fmla="*/ 835195 w 5283866"/>
              <a:gd name="connsiteY53" fmla="*/ 3513373 h 4210442"/>
              <a:gd name="connsiteX54" fmla="*/ 743375 w 5283866"/>
              <a:gd name="connsiteY54" fmla="*/ 3468427 h 4210442"/>
              <a:gd name="connsiteX55" fmla="*/ 583175 w 5283866"/>
              <a:gd name="connsiteY55" fmla="*/ 3371370 h 4210442"/>
              <a:gd name="connsiteX56" fmla="*/ 641906 w 5283866"/>
              <a:gd name="connsiteY56" fmla="*/ 3349311 h 4210442"/>
              <a:gd name="connsiteX57" fmla="*/ 810930 w 5283866"/>
              <a:gd name="connsiteY57" fmla="*/ 3408042 h 4210442"/>
              <a:gd name="connsiteX58" fmla="*/ 933908 w 5283866"/>
              <a:gd name="connsiteY58" fmla="*/ 3423758 h 4210442"/>
              <a:gd name="connsiteX59" fmla="*/ 760747 w 5283866"/>
              <a:gd name="connsiteY59" fmla="*/ 3321187 h 4210442"/>
              <a:gd name="connsiteX60" fmla="*/ 593101 w 5283866"/>
              <a:gd name="connsiteY60" fmla="*/ 3187731 h 4210442"/>
              <a:gd name="connsiteX61" fmla="*/ 722419 w 5283866"/>
              <a:gd name="connsiteY61" fmla="*/ 3213374 h 4210442"/>
              <a:gd name="connsiteX62" fmla="*/ 727934 w 5283866"/>
              <a:gd name="connsiteY62" fmla="*/ 3195451 h 4210442"/>
              <a:gd name="connsiteX63" fmla="*/ 615987 w 5283866"/>
              <a:gd name="connsiteY63" fmla="*/ 3036630 h 4210442"/>
              <a:gd name="connsiteX64" fmla="*/ 560564 w 5283866"/>
              <a:gd name="connsiteY64" fmla="*/ 2972660 h 4210442"/>
              <a:gd name="connsiteX65" fmla="*/ 311302 w 5283866"/>
              <a:gd name="connsiteY65" fmla="*/ 2779924 h 4210442"/>
              <a:gd name="connsiteX66" fmla="*/ 547882 w 5283866"/>
              <a:gd name="connsiteY66" fmla="*/ 2865952 h 4210442"/>
              <a:gd name="connsiteX67" fmla="*/ 303582 w 5283866"/>
              <a:gd name="connsiteY67" fmla="*/ 2678453 h 4210442"/>
              <a:gd name="connsiteX68" fmla="*/ 185016 w 5283866"/>
              <a:gd name="connsiteY68" fmla="*/ 2609244 h 4210442"/>
              <a:gd name="connsiteX69" fmla="*/ 154963 w 5283866"/>
              <a:gd name="connsiteY69" fmla="*/ 2568435 h 4210442"/>
              <a:gd name="connsiteX70" fmla="*/ 207627 w 5283866"/>
              <a:gd name="connsiteY70" fmla="*/ 2559612 h 4210442"/>
              <a:gd name="connsiteX71" fmla="*/ 369207 w 5283866"/>
              <a:gd name="connsiteY71" fmla="*/ 2575330 h 4210442"/>
              <a:gd name="connsiteX72" fmla="*/ 169852 w 5283866"/>
              <a:gd name="connsiteY72" fmla="*/ 2449319 h 4210442"/>
              <a:gd name="connsiteX73" fmla="*/ 319299 w 5283866"/>
              <a:gd name="connsiteY73" fmla="*/ 2468619 h 4210442"/>
              <a:gd name="connsiteX74" fmla="*/ 362313 w 5283866"/>
              <a:gd name="connsiteY74" fmla="*/ 2418988 h 4210442"/>
              <a:gd name="connsiteX75" fmla="*/ 431798 w 5283866"/>
              <a:gd name="connsiteY75" fmla="*/ 2338750 h 4210442"/>
              <a:gd name="connsiteX76" fmla="*/ 479775 w 5283866"/>
              <a:gd name="connsiteY76" fmla="*/ 2294082 h 4210442"/>
              <a:gd name="connsiteX77" fmla="*/ 499903 w 5283866"/>
              <a:gd name="connsiteY77" fmla="*/ 2153458 h 4210442"/>
              <a:gd name="connsiteX78" fmla="*/ 458544 w 5283866"/>
              <a:gd name="connsiteY78" fmla="*/ 1999599 h 4210442"/>
              <a:gd name="connsiteX79" fmla="*/ 346596 w 5283866"/>
              <a:gd name="connsiteY79" fmla="*/ 1921843 h 4210442"/>
              <a:gd name="connsiteX80" fmla="*/ 378857 w 5283866"/>
              <a:gd name="connsiteY80" fmla="*/ 1834435 h 4210442"/>
              <a:gd name="connsiteX81" fmla="*/ 617091 w 5283866"/>
              <a:gd name="connsiteY81" fmla="*/ 1887376 h 4210442"/>
              <a:gd name="connsiteX82" fmla="*/ 260568 w 5283866"/>
              <a:gd name="connsiteY82" fmla="*/ 1679198 h 4210442"/>
              <a:gd name="connsiteX83" fmla="*/ 320402 w 5283866"/>
              <a:gd name="connsiteY83" fmla="*/ 1668720 h 4210442"/>
              <a:gd name="connsiteX84" fmla="*/ 317920 w 5283866"/>
              <a:gd name="connsiteY84" fmla="*/ 1652452 h 4210442"/>
              <a:gd name="connsiteX85" fmla="*/ 321779 w 5283866"/>
              <a:gd name="connsiteY85" fmla="*/ 1552359 h 4210442"/>
              <a:gd name="connsiteX86" fmla="*/ 331707 w 5283866"/>
              <a:gd name="connsiteY86" fmla="*/ 1506313 h 4210442"/>
              <a:gd name="connsiteX87" fmla="*/ 315990 w 5283866"/>
              <a:gd name="connsiteY87" fmla="*/ 1453371 h 4210442"/>
              <a:gd name="connsiteX88" fmla="*/ 583450 w 5283866"/>
              <a:gd name="connsiteY88" fmla="*/ 1474052 h 4210442"/>
              <a:gd name="connsiteX89" fmla="*/ 699809 w 5283866"/>
              <a:gd name="connsiteY89" fmla="*/ 1461919 h 4210442"/>
              <a:gd name="connsiteX90" fmla="*/ 902750 w 5283866"/>
              <a:gd name="connsiteY90" fmla="*/ 1458612 h 4210442"/>
              <a:gd name="connsiteX91" fmla="*/ 996774 w 5283866"/>
              <a:gd name="connsiteY91" fmla="*/ 1468814 h 4210442"/>
              <a:gd name="connsiteX92" fmla="*/ 1077012 w 5283866"/>
              <a:gd name="connsiteY92" fmla="*/ 1455578 h 4210442"/>
              <a:gd name="connsiteX93" fmla="*/ 1000083 w 5283866"/>
              <a:gd name="connsiteY93" fmla="*/ 1393262 h 4210442"/>
              <a:gd name="connsiteX94" fmla="*/ 891720 w 5283866"/>
              <a:gd name="connsiteY94" fmla="*/ 1394089 h 4210442"/>
              <a:gd name="connsiteX95" fmla="*/ 814515 w 5283866"/>
              <a:gd name="connsiteY95" fmla="*/ 1353557 h 4210442"/>
              <a:gd name="connsiteX96" fmla="*/ 740895 w 5283866"/>
              <a:gd name="connsiteY96" fmla="*/ 1280211 h 4210442"/>
              <a:gd name="connsiteX97" fmla="*/ 481154 w 5283866"/>
              <a:gd name="connsiteY97" fmla="*/ 1163301 h 4210442"/>
              <a:gd name="connsiteX98" fmla="*/ 433728 w 5283866"/>
              <a:gd name="connsiteY98" fmla="*/ 1118909 h 4210442"/>
              <a:gd name="connsiteX99" fmla="*/ 1176276 w 5283866"/>
              <a:gd name="connsiteY99" fmla="*/ 1288484 h 4210442"/>
              <a:gd name="connsiteX100" fmla="*/ 946867 w 5283866"/>
              <a:gd name="connsiteY100" fmla="*/ 1217344 h 4210442"/>
              <a:gd name="connsiteX101" fmla="*/ 1102104 w 5283866"/>
              <a:gd name="connsiteY101" fmla="*/ 1230304 h 4210442"/>
              <a:gd name="connsiteX102" fmla="*/ 1188133 w 5283866"/>
              <a:gd name="connsiteY102" fmla="*/ 1182603 h 4210442"/>
              <a:gd name="connsiteX103" fmla="*/ 1187030 w 5283866"/>
              <a:gd name="connsiteY103" fmla="*/ 1169092 h 4210442"/>
              <a:gd name="connsiteX104" fmla="*/ 1123887 w 5283866"/>
              <a:gd name="connsiteY104" fmla="*/ 1124698 h 4210442"/>
              <a:gd name="connsiteX105" fmla="*/ 1086938 w 5283866"/>
              <a:gd name="connsiteY105" fmla="*/ 1096023 h 4210442"/>
              <a:gd name="connsiteX106" fmla="*/ 985744 w 5283866"/>
              <a:gd name="connsiteY106" fmla="*/ 992622 h 4210442"/>
              <a:gd name="connsiteX107" fmla="*/ 1057987 w 5283866"/>
              <a:gd name="connsiteY107" fmla="*/ 981594 h 4210442"/>
              <a:gd name="connsiteX108" fmla="*/ 1084733 w 5283866"/>
              <a:gd name="connsiteY108" fmla="*/ 960086 h 4210442"/>
              <a:gd name="connsiteX109" fmla="*/ 1064605 w 5283866"/>
              <a:gd name="connsiteY109" fmla="*/ 929756 h 4210442"/>
              <a:gd name="connsiteX110" fmla="*/ 840985 w 5283866"/>
              <a:gd name="connsiteY110" fmla="*/ 836558 h 4210442"/>
              <a:gd name="connsiteX111" fmla="*/ 823615 w 5283866"/>
              <a:gd name="connsiteY111" fmla="*/ 764315 h 4210442"/>
              <a:gd name="connsiteX112" fmla="*/ 865526 w 5283866"/>
              <a:gd name="connsiteY112" fmla="*/ 753562 h 4210442"/>
              <a:gd name="connsiteX113" fmla="*/ 914331 w 5283866"/>
              <a:gd name="connsiteY113" fmla="*/ 758525 h 4210442"/>
              <a:gd name="connsiteX114" fmla="*/ 875452 w 5283866"/>
              <a:gd name="connsiteY114" fmla="*/ 701724 h 4210442"/>
              <a:gd name="connsiteX115" fmla="*/ 717181 w 5283866"/>
              <a:gd name="connsiteY115" fmla="*/ 644371 h 4210442"/>
              <a:gd name="connsiteX116" fmla="*/ 755783 w 5283866"/>
              <a:gd name="connsiteY116" fmla="*/ 591707 h 4210442"/>
              <a:gd name="connsiteX117" fmla="*/ 0 w 5283866"/>
              <a:gd name="connsiteY117" fmla="*/ 352370 h 4210442"/>
              <a:gd name="connsiteX118" fmla="*/ 135937 w 5283866"/>
              <a:gd name="connsiteY118" fmla="*/ 349889 h 4210442"/>
              <a:gd name="connsiteX119" fmla="*/ 421595 w 5283866"/>
              <a:gd name="connsiteY119" fmla="*/ 385458 h 4210442"/>
              <a:gd name="connsiteX120" fmla="*/ 564424 w 5283866"/>
              <a:gd name="connsiteY120" fmla="*/ 379393 h 4210442"/>
              <a:gd name="connsiteX121" fmla="*/ 698432 w 5283866"/>
              <a:gd name="connsiteY121" fmla="*/ 398694 h 4210442"/>
              <a:gd name="connsiteX122" fmla="*/ 815067 w 5283866"/>
              <a:gd name="connsiteY122" fmla="*/ 398694 h 4210442"/>
              <a:gd name="connsiteX123" fmla="*/ 705876 w 5283866"/>
              <a:gd name="connsiteY123" fmla="*/ 370568 h 4210442"/>
              <a:gd name="connsiteX124" fmla="*/ 775360 w 5283866"/>
              <a:gd name="connsiteY124" fmla="*/ 345477 h 4210442"/>
              <a:gd name="connsiteX125" fmla="*/ 787493 w 5283866"/>
              <a:gd name="connsiteY125" fmla="*/ 315146 h 4210442"/>
              <a:gd name="connsiteX126" fmla="*/ 819202 w 5283866"/>
              <a:gd name="connsiteY126" fmla="*/ 291709 h 4210442"/>
              <a:gd name="connsiteX127" fmla="*/ 998705 w 5283866"/>
              <a:gd name="connsiteY127" fmla="*/ 303291 h 4210442"/>
              <a:gd name="connsiteX128" fmla="*/ 880139 w 5283866"/>
              <a:gd name="connsiteY128" fmla="*/ 206783 h 4210442"/>
              <a:gd name="connsiteX129" fmla="*/ 804037 w 5283866"/>
              <a:gd name="connsiteY129" fmla="*/ 190790 h 4210442"/>
              <a:gd name="connsiteX130" fmla="*/ 786666 w 5283866"/>
              <a:gd name="connsiteY130" fmla="*/ 149707 h 4210442"/>
              <a:gd name="connsiteX131" fmla="*/ 821960 w 5283866"/>
              <a:gd name="connsiteY131" fmla="*/ 140884 h 4210442"/>
              <a:gd name="connsiteX132" fmla="*/ 997325 w 5283866"/>
              <a:gd name="connsiteY132" fmla="*/ 174800 h 4210442"/>
              <a:gd name="connsiteX133" fmla="*/ 1026829 w 5283866"/>
              <a:gd name="connsiteY133" fmla="*/ 161287 h 4210442"/>
              <a:gd name="connsiteX134" fmla="*/ 696777 w 5283866"/>
              <a:gd name="connsiteY134" fmla="*/ 73604 h 4210442"/>
              <a:gd name="connsiteX135" fmla="*/ 701741 w 5283866"/>
              <a:gd name="connsiteY135" fmla="*/ 50444 h 4210442"/>
              <a:gd name="connsiteX136" fmla="*/ 992362 w 5283866"/>
              <a:gd name="connsiteY136" fmla="*/ 86289 h 4210442"/>
              <a:gd name="connsiteX137" fmla="*/ 806519 w 5283866"/>
              <a:gd name="connsiteY137" fmla="*/ 18183 h 4210442"/>
              <a:gd name="connsiteX138" fmla="*/ 839883 w 5283866"/>
              <a:gd name="connsiteY138" fmla="*/ 18 h 4210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5283866" h="4210442">
                <a:moveTo>
                  <a:pt x="839883" y="18"/>
                </a:moveTo>
                <a:cubicBezTo>
                  <a:pt x="851945" y="328"/>
                  <a:pt x="864423" y="4671"/>
                  <a:pt x="875727" y="6050"/>
                </a:cubicBezTo>
                <a:cubicBezTo>
                  <a:pt x="1125267" y="36932"/>
                  <a:pt x="1374804" y="70296"/>
                  <a:pt x="1624617" y="99799"/>
                </a:cubicBezTo>
                <a:cubicBezTo>
                  <a:pt x="1858164" y="127373"/>
                  <a:pt x="2093363" y="133714"/>
                  <a:pt x="2328012" y="148051"/>
                </a:cubicBezTo>
                <a:cubicBezTo>
                  <a:pt x="2612016" y="165424"/>
                  <a:pt x="2895470" y="189965"/>
                  <a:pt x="3177820" y="228566"/>
                </a:cubicBezTo>
                <a:cubicBezTo>
                  <a:pt x="3373866" y="255590"/>
                  <a:pt x="3571843" y="274338"/>
                  <a:pt x="3770646" y="252831"/>
                </a:cubicBezTo>
                <a:cubicBezTo>
                  <a:pt x="3780572" y="251727"/>
                  <a:pt x="3791878" y="248144"/>
                  <a:pt x="3800149" y="251727"/>
                </a:cubicBezTo>
                <a:cubicBezTo>
                  <a:pt x="3896658" y="291986"/>
                  <a:pt x="4001986" y="263033"/>
                  <a:pt x="4102076" y="288400"/>
                </a:cubicBezTo>
                <a:cubicBezTo>
                  <a:pt x="4076434" y="386286"/>
                  <a:pt x="3966416" y="378289"/>
                  <a:pt x="3904377" y="446120"/>
                </a:cubicBezTo>
                <a:cubicBezTo>
                  <a:pt x="4005570" y="473141"/>
                  <a:pt x="4096562" y="500439"/>
                  <a:pt x="4188933" y="520843"/>
                </a:cubicBezTo>
                <a:cubicBezTo>
                  <a:pt x="4286818" y="542350"/>
                  <a:pt x="4369813" y="600531"/>
                  <a:pt x="4465492" y="626449"/>
                </a:cubicBezTo>
                <a:cubicBezTo>
                  <a:pt x="4485897" y="631964"/>
                  <a:pt x="4510437" y="651264"/>
                  <a:pt x="4517606" y="670015"/>
                </a:cubicBezTo>
                <a:cubicBezTo>
                  <a:pt x="4540768" y="730677"/>
                  <a:pt x="5003171" y="900804"/>
                  <a:pt x="4948576" y="954847"/>
                </a:cubicBezTo>
                <a:cubicBezTo>
                  <a:pt x="4925966" y="977182"/>
                  <a:pt x="4896738" y="993174"/>
                  <a:pt x="4866132" y="1015233"/>
                </a:cubicBezTo>
                <a:cubicBezTo>
                  <a:pt x="4912180" y="1056869"/>
                  <a:pt x="4964017" y="1075067"/>
                  <a:pt x="5019164" y="1087474"/>
                </a:cubicBezTo>
                <a:cubicBezTo>
                  <a:pt x="5035708" y="1091335"/>
                  <a:pt x="5051977" y="1099055"/>
                  <a:pt x="5053630" y="1117806"/>
                </a:cubicBezTo>
                <a:cubicBezTo>
                  <a:pt x="5055284" y="1137382"/>
                  <a:pt x="5038464" y="1145101"/>
                  <a:pt x="5024404" y="1154202"/>
                </a:cubicBezTo>
                <a:cubicBezTo>
                  <a:pt x="5004826" y="1166885"/>
                  <a:pt x="4985800" y="1177916"/>
                  <a:pt x="4960984" y="1179569"/>
                </a:cubicBezTo>
                <a:cubicBezTo>
                  <a:pt x="4920176" y="1182051"/>
                  <a:pt x="4900600" y="1217344"/>
                  <a:pt x="4876887" y="1243814"/>
                </a:cubicBezTo>
                <a:cubicBezTo>
                  <a:pt x="4863652" y="1258705"/>
                  <a:pt x="4857034" y="1288759"/>
                  <a:pt x="4880195" y="1293998"/>
                </a:cubicBezTo>
                <a:cubicBezTo>
                  <a:pt x="4935892" y="1306682"/>
                  <a:pt x="4931480" y="1343355"/>
                  <a:pt x="4930104" y="1384991"/>
                </a:cubicBezTo>
                <a:cubicBezTo>
                  <a:pt x="4928173" y="1436553"/>
                  <a:pt x="4895360" y="1460265"/>
                  <a:pt x="4855103" y="1480119"/>
                </a:cubicBezTo>
                <a:cubicBezTo>
                  <a:pt x="4841316" y="1487011"/>
                  <a:pt x="4821740" y="1486735"/>
                  <a:pt x="4816500" y="1508242"/>
                </a:cubicBezTo>
                <a:cubicBezTo>
                  <a:pt x="4839110" y="1528648"/>
                  <a:pt x="4866684" y="1512103"/>
                  <a:pt x="4890949" y="1517893"/>
                </a:cubicBezTo>
                <a:cubicBezTo>
                  <a:pt x="4911077" y="1522581"/>
                  <a:pt x="4944441" y="1520100"/>
                  <a:pt x="4916868" y="1557599"/>
                </a:cubicBezTo>
                <a:cubicBezTo>
                  <a:pt x="4908870" y="1568352"/>
                  <a:pt x="4918245" y="1576625"/>
                  <a:pt x="4928448" y="1577453"/>
                </a:cubicBezTo>
                <a:cubicBezTo>
                  <a:pt x="5010066" y="1586000"/>
                  <a:pt x="4972566" y="1661827"/>
                  <a:pt x="4998760" y="1701809"/>
                </a:cubicBezTo>
                <a:cubicBezTo>
                  <a:pt x="5005928" y="1712836"/>
                  <a:pt x="4998208" y="1731862"/>
                  <a:pt x="4986903" y="1736550"/>
                </a:cubicBezTo>
                <a:cubicBezTo>
                  <a:pt x="4914660" y="1767432"/>
                  <a:pt x="4904735" y="1841053"/>
                  <a:pt x="4869716" y="1904472"/>
                </a:cubicBezTo>
                <a:cubicBezTo>
                  <a:pt x="4907768" y="1929562"/>
                  <a:pt x="4953264" y="1935077"/>
                  <a:pt x="4994348" y="1951346"/>
                </a:cubicBezTo>
                <a:cubicBezTo>
                  <a:pt x="5037087" y="1968441"/>
                  <a:pt x="5037087" y="1981125"/>
                  <a:pt x="5001792" y="2030756"/>
                </a:cubicBezTo>
                <a:cubicBezTo>
                  <a:pt x="5093611" y="2041511"/>
                  <a:pt x="5093611" y="2041511"/>
                  <a:pt x="5065212" y="2119543"/>
                </a:cubicBezTo>
                <a:cubicBezTo>
                  <a:pt x="5142142" y="2126712"/>
                  <a:pt x="5192876" y="2163660"/>
                  <a:pt x="5204732" y="2244450"/>
                </a:cubicBezTo>
                <a:cubicBezTo>
                  <a:pt x="5210523" y="2283604"/>
                  <a:pt x="5245265" y="2302077"/>
                  <a:pt x="5283866" y="2328272"/>
                </a:cubicBezTo>
                <a:cubicBezTo>
                  <a:pt x="5235890" y="2353641"/>
                  <a:pt x="5203354" y="2406580"/>
                  <a:pt x="5147380" y="2350606"/>
                </a:cubicBezTo>
                <a:cubicBezTo>
                  <a:pt x="5126976" y="2330203"/>
                  <a:pt x="5128904" y="2356121"/>
                  <a:pt x="5126148" y="2363566"/>
                </a:cubicBezTo>
                <a:cubicBezTo>
                  <a:pt x="5119532" y="2381764"/>
                  <a:pt x="5133316" y="2393897"/>
                  <a:pt x="5142417" y="2407682"/>
                </a:cubicBezTo>
                <a:cubicBezTo>
                  <a:pt x="5151240" y="2421470"/>
                  <a:pt x="5161718" y="2436083"/>
                  <a:pt x="5164200" y="2451526"/>
                </a:cubicBezTo>
                <a:cubicBezTo>
                  <a:pt x="5165852" y="2462279"/>
                  <a:pt x="5157858" y="2477994"/>
                  <a:pt x="5149034" y="2485992"/>
                </a:cubicBezTo>
                <a:cubicBezTo>
                  <a:pt x="5102710" y="2528178"/>
                  <a:pt x="5130284" y="2623031"/>
                  <a:pt x="5042601" y="2635164"/>
                </a:cubicBezTo>
                <a:cubicBezTo>
                  <a:pt x="5003171" y="2640677"/>
                  <a:pt x="4984146" y="2675420"/>
                  <a:pt x="4955194" y="2694445"/>
                </a:cubicBezTo>
                <a:cubicBezTo>
                  <a:pt x="4854552" y="2760897"/>
                  <a:pt x="4787272" y="2846375"/>
                  <a:pt x="4756116" y="2963836"/>
                </a:cubicBezTo>
                <a:cubicBezTo>
                  <a:pt x="4747568" y="2996372"/>
                  <a:pt x="4714754" y="3022569"/>
                  <a:pt x="4693523" y="3051244"/>
                </a:cubicBezTo>
                <a:cubicBezTo>
                  <a:pt x="4703726" y="3072199"/>
                  <a:pt x="4759424" y="3026979"/>
                  <a:pt x="4739848" y="3082125"/>
                </a:cubicBezTo>
                <a:cubicBezTo>
                  <a:pt x="4724958" y="3123486"/>
                  <a:pt x="4686906" y="3149129"/>
                  <a:pt x="4651060" y="3173670"/>
                </a:cubicBezTo>
                <a:cubicBezTo>
                  <a:pt x="4610252" y="3201518"/>
                  <a:pt x="4565032" y="3223852"/>
                  <a:pt x="4546556" y="3275413"/>
                </a:cubicBezTo>
                <a:cubicBezTo>
                  <a:pt x="4542697" y="3286444"/>
                  <a:pt x="4530288" y="3298024"/>
                  <a:pt x="4519261" y="3302437"/>
                </a:cubicBezTo>
                <a:cubicBezTo>
                  <a:pt x="3944081" y="4209875"/>
                  <a:pt x="2528194" y="4215939"/>
                  <a:pt x="2364961" y="4209597"/>
                </a:cubicBezTo>
                <a:cubicBezTo>
                  <a:pt x="2167260" y="4201602"/>
                  <a:pt x="1980313" y="4145627"/>
                  <a:pt x="1796951" y="4075867"/>
                </a:cubicBezTo>
                <a:cubicBezTo>
                  <a:pt x="1719469" y="4046365"/>
                  <a:pt x="1647505" y="4004453"/>
                  <a:pt x="1572227" y="3971917"/>
                </a:cubicBezTo>
                <a:cubicBezTo>
                  <a:pt x="1468277" y="3926971"/>
                  <a:pt x="1388040" y="3841219"/>
                  <a:pt x="1284364" y="3805097"/>
                </a:cubicBezTo>
                <a:cubicBezTo>
                  <a:pt x="1177655" y="3767873"/>
                  <a:pt x="1086388" y="3699767"/>
                  <a:pt x="976645" y="3670815"/>
                </a:cubicBezTo>
                <a:cubicBezTo>
                  <a:pt x="918742" y="3655375"/>
                  <a:pt x="862768" y="3627527"/>
                  <a:pt x="871866" y="3547839"/>
                </a:cubicBezTo>
                <a:cubicBezTo>
                  <a:pt x="874349" y="3525228"/>
                  <a:pt x="859184" y="3506755"/>
                  <a:pt x="835195" y="3513373"/>
                </a:cubicBezTo>
                <a:cubicBezTo>
                  <a:pt x="789424" y="3525780"/>
                  <a:pt x="768744" y="3492967"/>
                  <a:pt x="743375" y="3468427"/>
                </a:cubicBezTo>
                <a:cubicBezTo>
                  <a:pt x="698156" y="3424863"/>
                  <a:pt x="655142" y="3378540"/>
                  <a:pt x="583175" y="3371370"/>
                </a:cubicBezTo>
                <a:cubicBezTo>
                  <a:pt x="596961" y="3337178"/>
                  <a:pt x="620399" y="3342142"/>
                  <a:pt x="641906" y="3349311"/>
                </a:cubicBezTo>
                <a:cubicBezTo>
                  <a:pt x="698432" y="3368062"/>
                  <a:pt x="754405" y="3389293"/>
                  <a:pt x="810930" y="3408042"/>
                </a:cubicBezTo>
                <a:cubicBezTo>
                  <a:pt x="847878" y="3420175"/>
                  <a:pt x="884551" y="3437271"/>
                  <a:pt x="933908" y="3423758"/>
                </a:cubicBezTo>
                <a:cubicBezTo>
                  <a:pt x="891445" y="3354826"/>
                  <a:pt x="819202" y="3342418"/>
                  <a:pt x="760747" y="3321187"/>
                </a:cubicBezTo>
                <a:cubicBezTo>
                  <a:pt x="687678" y="3294441"/>
                  <a:pt x="644664" y="3243980"/>
                  <a:pt x="593101" y="3187731"/>
                </a:cubicBezTo>
                <a:cubicBezTo>
                  <a:pt x="646869" y="3174220"/>
                  <a:pt x="680233" y="3215581"/>
                  <a:pt x="722419" y="3213374"/>
                </a:cubicBezTo>
                <a:cubicBezTo>
                  <a:pt x="724627" y="3206207"/>
                  <a:pt x="728486" y="3195729"/>
                  <a:pt x="727934" y="3195451"/>
                </a:cubicBezTo>
                <a:cubicBezTo>
                  <a:pt x="659002" y="3164570"/>
                  <a:pt x="626741" y="3106666"/>
                  <a:pt x="615987" y="3036630"/>
                </a:cubicBezTo>
                <a:cubicBezTo>
                  <a:pt x="610473" y="3000510"/>
                  <a:pt x="585381" y="2989205"/>
                  <a:pt x="560564" y="2972660"/>
                </a:cubicBezTo>
                <a:cubicBezTo>
                  <a:pt x="473984" y="2913930"/>
                  <a:pt x="382441" y="2860713"/>
                  <a:pt x="311302" y="2779924"/>
                </a:cubicBezTo>
                <a:cubicBezTo>
                  <a:pt x="393471" y="2790677"/>
                  <a:pt x="459371" y="2843341"/>
                  <a:pt x="547882" y="2865952"/>
                </a:cubicBezTo>
                <a:cubicBezTo>
                  <a:pt x="477570" y="2777166"/>
                  <a:pt x="386577" y="2732222"/>
                  <a:pt x="303582" y="2678453"/>
                </a:cubicBezTo>
                <a:cubicBezTo>
                  <a:pt x="265806" y="2653913"/>
                  <a:pt x="230790" y="2622479"/>
                  <a:pt x="185016" y="2609244"/>
                </a:cubicBezTo>
                <a:cubicBezTo>
                  <a:pt x="168748" y="2604556"/>
                  <a:pt x="142002" y="2594630"/>
                  <a:pt x="154963" y="2568435"/>
                </a:cubicBezTo>
                <a:cubicBezTo>
                  <a:pt x="165990" y="2546654"/>
                  <a:pt x="187773" y="2553269"/>
                  <a:pt x="207627" y="2559612"/>
                </a:cubicBezTo>
                <a:cubicBezTo>
                  <a:pt x="255328" y="2575330"/>
                  <a:pt x="304685" y="2575604"/>
                  <a:pt x="369207" y="2575330"/>
                </a:cubicBezTo>
                <a:cubicBezTo>
                  <a:pt x="315163" y="2503363"/>
                  <a:pt x="216174" y="2524871"/>
                  <a:pt x="169852" y="2449319"/>
                </a:cubicBezTo>
                <a:cubicBezTo>
                  <a:pt x="227755" y="2436083"/>
                  <a:pt x="272424" y="2463381"/>
                  <a:pt x="319299" y="2468619"/>
                </a:cubicBezTo>
                <a:cubicBezTo>
                  <a:pt x="361761" y="2473307"/>
                  <a:pt x="372239" y="2460624"/>
                  <a:pt x="362313" y="2418988"/>
                </a:cubicBezTo>
                <a:cubicBezTo>
                  <a:pt x="346873" y="2354190"/>
                  <a:pt x="370034" y="2321102"/>
                  <a:pt x="431798" y="2338750"/>
                </a:cubicBezTo>
                <a:cubicBezTo>
                  <a:pt x="489149" y="2355293"/>
                  <a:pt x="495215" y="2331030"/>
                  <a:pt x="479775" y="2294082"/>
                </a:cubicBezTo>
                <a:cubicBezTo>
                  <a:pt x="457716" y="2240315"/>
                  <a:pt x="482807" y="2198678"/>
                  <a:pt x="499903" y="2153458"/>
                </a:cubicBezTo>
                <a:cubicBezTo>
                  <a:pt x="526099" y="2084525"/>
                  <a:pt x="515069" y="2050885"/>
                  <a:pt x="458544" y="1999599"/>
                </a:cubicBezTo>
                <a:cubicBezTo>
                  <a:pt x="426835" y="1970921"/>
                  <a:pt x="392645" y="1946658"/>
                  <a:pt x="346596" y="1921843"/>
                </a:cubicBezTo>
                <a:cubicBezTo>
                  <a:pt x="452753" y="1908331"/>
                  <a:pt x="341358" y="1862836"/>
                  <a:pt x="378857" y="1834435"/>
                </a:cubicBezTo>
                <a:cubicBezTo>
                  <a:pt x="453856" y="1822854"/>
                  <a:pt x="515069" y="1913294"/>
                  <a:pt x="617091" y="1887376"/>
                </a:cubicBezTo>
                <a:cubicBezTo>
                  <a:pt x="491080" y="1809066"/>
                  <a:pt x="351835" y="1783423"/>
                  <a:pt x="260568" y="1679198"/>
                </a:cubicBezTo>
                <a:cubicBezTo>
                  <a:pt x="281523" y="1655484"/>
                  <a:pt x="302479" y="1677543"/>
                  <a:pt x="320402" y="1668720"/>
                </a:cubicBezTo>
                <a:cubicBezTo>
                  <a:pt x="319850" y="1663205"/>
                  <a:pt x="321230" y="1654932"/>
                  <a:pt x="317920" y="1652452"/>
                </a:cubicBezTo>
                <a:cubicBezTo>
                  <a:pt x="249815" y="1595650"/>
                  <a:pt x="248711" y="1594273"/>
                  <a:pt x="321779" y="1552359"/>
                </a:cubicBezTo>
                <a:cubicBezTo>
                  <a:pt x="347424" y="1537746"/>
                  <a:pt x="345218" y="1524786"/>
                  <a:pt x="331707" y="1506313"/>
                </a:cubicBezTo>
                <a:cubicBezTo>
                  <a:pt x="322055" y="1493353"/>
                  <a:pt x="310475" y="1481772"/>
                  <a:pt x="315990" y="1453371"/>
                </a:cubicBezTo>
                <a:cubicBezTo>
                  <a:pt x="355971" y="1489769"/>
                  <a:pt x="549259" y="1477912"/>
                  <a:pt x="583450" y="1474052"/>
                </a:cubicBezTo>
                <a:cubicBezTo>
                  <a:pt x="621777" y="1469917"/>
                  <a:pt x="659553" y="1452269"/>
                  <a:pt x="699809" y="1461919"/>
                </a:cubicBezTo>
                <a:cubicBezTo>
                  <a:pt x="732070" y="1469641"/>
                  <a:pt x="881516" y="1544364"/>
                  <a:pt x="902750" y="1458612"/>
                </a:cubicBezTo>
                <a:cubicBezTo>
                  <a:pt x="903853" y="1454475"/>
                  <a:pt x="964237" y="1464127"/>
                  <a:pt x="996774" y="1468814"/>
                </a:cubicBezTo>
                <a:cubicBezTo>
                  <a:pt x="1025451" y="1472674"/>
                  <a:pt x="1057712" y="1489769"/>
                  <a:pt x="1077012" y="1455578"/>
                </a:cubicBezTo>
                <a:cubicBezTo>
                  <a:pt x="1088317" y="1435450"/>
                  <a:pt x="1041719" y="1396571"/>
                  <a:pt x="1000083" y="1393262"/>
                </a:cubicBezTo>
                <a:cubicBezTo>
                  <a:pt x="963961" y="1390229"/>
                  <a:pt x="926186" y="1385817"/>
                  <a:pt x="891720" y="1394089"/>
                </a:cubicBezTo>
                <a:cubicBezTo>
                  <a:pt x="849258" y="1404017"/>
                  <a:pt x="826372" y="1388024"/>
                  <a:pt x="814515" y="1353557"/>
                </a:cubicBezTo>
                <a:cubicBezTo>
                  <a:pt x="801280" y="1315506"/>
                  <a:pt x="775911" y="1297858"/>
                  <a:pt x="740895" y="1280211"/>
                </a:cubicBezTo>
                <a:cubicBezTo>
                  <a:pt x="655967" y="1237474"/>
                  <a:pt x="574352" y="1188118"/>
                  <a:pt x="481154" y="1163301"/>
                </a:cubicBezTo>
                <a:cubicBezTo>
                  <a:pt x="462679" y="1158337"/>
                  <a:pt x="442276" y="1151719"/>
                  <a:pt x="433728" y="1118909"/>
                </a:cubicBezTo>
                <a:cubicBezTo>
                  <a:pt x="686023" y="1167987"/>
                  <a:pt x="915984" y="1295929"/>
                  <a:pt x="1176276" y="1288484"/>
                </a:cubicBezTo>
                <a:cubicBezTo>
                  <a:pt x="1105137" y="1247950"/>
                  <a:pt x="1022694" y="1245745"/>
                  <a:pt x="946867" y="1217344"/>
                </a:cubicBezTo>
                <a:cubicBezTo>
                  <a:pt x="1000635" y="1196113"/>
                  <a:pt x="1051094" y="1218172"/>
                  <a:pt x="1102104" y="1230304"/>
                </a:cubicBezTo>
                <a:cubicBezTo>
                  <a:pt x="1144843" y="1240230"/>
                  <a:pt x="1183446" y="1241885"/>
                  <a:pt x="1188133" y="1182603"/>
                </a:cubicBezTo>
                <a:cubicBezTo>
                  <a:pt x="1186478" y="1178742"/>
                  <a:pt x="1186754" y="1173780"/>
                  <a:pt x="1187030" y="1169092"/>
                </a:cubicBezTo>
                <a:cubicBezTo>
                  <a:pt x="1172690" y="1144552"/>
                  <a:pt x="1150358" y="1131868"/>
                  <a:pt x="1123887" y="1124698"/>
                </a:cubicBezTo>
                <a:cubicBezTo>
                  <a:pt x="1107894" y="1120286"/>
                  <a:pt x="1086663" y="1113668"/>
                  <a:pt x="1086938" y="1096023"/>
                </a:cubicBezTo>
                <a:cubicBezTo>
                  <a:pt x="1087765" y="1030674"/>
                  <a:pt x="1036756" y="1011647"/>
                  <a:pt x="985744" y="992622"/>
                </a:cubicBezTo>
                <a:cubicBezTo>
                  <a:pt x="1014145" y="960086"/>
                  <a:pt x="1036479" y="984074"/>
                  <a:pt x="1057987" y="981594"/>
                </a:cubicBezTo>
                <a:cubicBezTo>
                  <a:pt x="1072049" y="979939"/>
                  <a:pt x="1084733" y="976906"/>
                  <a:pt x="1084733" y="960086"/>
                </a:cubicBezTo>
                <a:cubicBezTo>
                  <a:pt x="1085008" y="946023"/>
                  <a:pt x="1078390" y="930030"/>
                  <a:pt x="1064605" y="929756"/>
                </a:cubicBezTo>
                <a:cubicBezTo>
                  <a:pt x="978300" y="927273"/>
                  <a:pt x="930599" y="836833"/>
                  <a:pt x="840985" y="836558"/>
                </a:cubicBezTo>
                <a:cubicBezTo>
                  <a:pt x="787493" y="836558"/>
                  <a:pt x="868834" y="785547"/>
                  <a:pt x="823615" y="764315"/>
                </a:cubicBezTo>
                <a:cubicBezTo>
                  <a:pt x="813687" y="759628"/>
                  <a:pt x="849533" y="752460"/>
                  <a:pt x="865526" y="753562"/>
                </a:cubicBezTo>
                <a:cubicBezTo>
                  <a:pt x="881242" y="754665"/>
                  <a:pt x="895304" y="768175"/>
                  <a:pt x="914331" y="758525"/>
                </a:cubicBezTo>
                <a:cubicBezTo>
                  <a:pt x="924808" y="724059"/>
                  <a:pt x="897787" y="711375"/>
                  <a:pt x="875452" y="701724"/>
                </a:cubicBezTo>
                <a:cubicBezTo>
                  <a:pt x="823889" y="679390"/>
                  <a:pt x="773706" y="652369"/>
                  <a:pt x="717181" y="644371"/>
                </a:cubicBezTo>
                <a:cubicBezTo>
                  <a:pt x="697053" y="641614"/>
                  <a:pt x="746133" y="604666"/>
                  <a:pt x="755783" y="591707"/>
                </a:cubicBezTo>
                <a:cubicBezTo>
                  <a:pt x="528304" y="455496"/>
                  <a:pt x="254778" y="462388"/>
                  <a:pt x="0" y="352370"/>
                </a:cubicBezTo>
                <a:cubicBezTo>
                  <a:pt x="56250" y="330864"/>
                  <a:pt x="97610" y="346580"/>
                  <a:pt x="135937" y="349889"/>
                </a:cubicBezTo>
                <a:cubicBezTo>
                  <a:pt x="231615" y="358160"/>
                  <a:pt x="326193" y="375256"/>
                  <a:pt x="421595" y="385458"/>
                </a:cubicBezTo>
                <a:cubicBezTo>
                  <a:pt x="468469" y="390421"/>
                  <a:pt x="512035" y="409172"/>
                  <a:pt x="564424" y="379393"/>
                </a:cubicBezTo>
                <a:cubicBezTo>
                  <a:pt x="599443" y="359540"/>
                  <a:pt x="655418" y="381046"/>
                  <a:pt x="698432" y="398694"/>
                </a:cubicBezTo>
                <a:cubicBezTo>
                  <a:pt x="734000" y="413307"/>
                  <a:pt x="767916" y="417167"/>
                  <a:pt x="815067" y="398694"/>
                </a:cubicBezTo>
                <a:cubicBezTo>
                  <a:pt x="772328" y="387389"/>
                  <a:pt x="739515" y="377463"/>
                  <a:pt x="705876" y="370568"/>
                </a:cubicBezTo>
                <a:cubicBezTo>
                  <a:pt x="679130" y="365055"/>
                  <a:pt x="742825" y="342719"/>
                  <a:pt x="775360" y="345477"/>
                </a:cubicBezTo>
                <a:cubicBezTo>
                  <a:pt x="820857" y="349337"/>
                  <a:pt x="795214" y="335000"/>
                  <a:pt x="787493" y="315146"/>
                </a:cubicBezTo>
                <a:cubicBezTo>
                  <a:pt x="779221" y="293915"/>
                  <a:pt x="803761" y="287298"/>
                  <a:pt x="819202" y="291709"/>
                </a:cubicBezTo>
                <a:cubicBezTo>
                  <a:pt x="878484" y="309081"/>
                  <a:pt x="937491" y="278474"/>
                  <a:pt x="998705" y="303291"/>
                </a:cubicBezTo>
                <a:cubicBezTo>
                  <a:pt x="983263" y="242077"/>
                  <a:pt x="949899" y="215331"/>
                  <a:pt x="880139" y="206783"/>
                </a:cubicBezTo>
                <a:cubicBezTo>
                  <a:pt x="853944" y="203475"/>
                  <a:pt x="826647" y="208438"/>
                  <a:pt x="804037" y="190790"/>
                </a:cubicBezTo>
                <a:cubicBezTo>
                  <a:pt x="791076" y="180590"/>
                  <a:pt x="776463" y="168457"/>
                  <a:pt x="786666" y="149707"/>
                </a:cubicBezTo>
                <a:cubicBezTo>
                  <a:pt x="793834" y="136471"/>
                  <a:pt x="809276" y="136471"/>
                  <a:pt x="821960" y="140884"/>
                </a:cubicBezTo>
                <a:cubicBezTo>
                  <a:pt x="878761" y="160461"/>
                  <a:pt x="938043" y="167630"/>
                  <a:pt x="997325" y="174800"/>
                </a:cubicBezTo>
                <a:cubicBezTo>
                  <a:pt x="1006426" y="175902"/>
                  <a:pt x="1016626" y="179487"/>
                  <a:pt x="1026829" y="161287"/>
                </a:cubicBezTo>
                <a:cubicBezTo>
                  <a:pt x="915984" y="131783"/>
                  <a:pt x="810655" y="89872"/>
                  <a:pt x="696777" y="73604"/>
                </a:cubicBezTo>
                <a:cubicBezTo>
                  <a:pt x="698432" y="65884"/>
                  <a:pt x="700086" y="58164"/>
                  <a:pt x="701741" y="50444"/>
                </a:cubicBezTo>
                <a:cubicBezTo>
                  <a:pt x="790801" y="61471"/>
                  <a:pt x="879864" y="72501"/>
                  <a:pt x="992362" y="86289"/>
                </a:cubicBezTo>
                <a:cubicBezTo>
                  <a:pt x="923153" y="42446"/>
                  <a:pt x="857805" y="57060"/>
                  <a:pt x="806519" y="18183"/>
                </a:cubicBezTo>
                <a:cubicBezTo>
                  <a:pt x="816170" y="3431"/>
                  <a:pt x="827820" y="-292"/>
                  <a:pt x="839883" y="1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75D2536-A605-0C17-58A8-4495E9F5E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5178" y="1472030"/>
            <a:ext cx="4412631" cy="806475"/>
          </a:xfrm>
        </p:spPr>
        <p:txBody>
          <a:bodyPr anchor="b">
            <a:noAutofit/>
          </a:bodyPr>
          <a:lstStyle/>
          <a:p>
            <a:r>
              <a:rPr lang="ko-KR" altLang="en-US" sz="3600" dirty="0"/>
              <a:t>예상 게임 진행 흐름</a:t>
            </a:r>
          </a:p>
        </p:txBody>
      </p:sp>
      <p:pic>
        <p:nvPicPr>
          <p:cNvPr id="5" name="내용 개체 틀 4" descr="스크린샷, 직사각형, 라인, 사각형이(가) 표시된 사진&#10;&#10;자동 생성된 설명">
            <a:extLst>
              <a:ext uri="{FF2B5EF4-FFF2-40B4-BE49-F238E27FC236}">
                <a16:creationId xmlns:a16="http://schemas.microsoft.com/office/drawing/2014/main" id="{E76562B1-90BD-8AAE-442A-22D6C2DA31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530" y="643467"/>
            <a:ext cx="3483569" cy="5573711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57BBCFE-BD2D-8D33-7CB7-3D7453718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5179" y="2533339"/>
            <a:ext cx="4412630" cy="312952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1800" dirty="0"/>
              <a:t>좌측에 있는 </a:t>
            </a:r>
            <a:r>
              <a:rPr lang="ko-KR" altLang="en-US" sz="1800" dirty="0" err="1"/>
              <a:t>맵에서</a:t>
            </a:r>
            <a:r>
              <a:rPr lang="ko-KR" altLang="en-US" sz="1800" dirty="0"/>
              <a:t> 플레이어와 상대 </a:t>
            </a:r>
            <a:r>
              <a:rPr lang="en-US" altLang="ko-KR" sz="1800" dirty="0"/>
              <a:t>AI</a:t>
            </a:r>
            <a:r>
              <a:rPr lang="ko-KR" altLang="en-US" sz="1800" dirty="0"/>
              <a:t>가 테니스를 진행</a:t>
            </a:r>
            <a:endParaRPr lang="en-US" altLang="ko-KR" sz="1800" dirty="0"/>
          </a:p>
          <a:p>
            <a:pPr lvl="0" latinLnBrk="1"/>
            <a:r>
              <a:rPr lang="en-US" altLang="ko-KR" sz="1800" dirty="0"/>
              <a:t>AI</a:t>
            </a:r>
            <a:r>
              <a:rPr lang="ko-KR" altLang="ko-KR" sz="1800" dirty="0"/>
              <a:t>와 플레이어는 </a:t>
            </a:r>
            <a:r>
              <a:rPr lang="ko-KR" altLang="ko-KR" sz="1800" dirty="0" err="1"/>
              <a:t>번갈아가며</a:t>
            </a:r>
            <a:r>
              <a:rPr lang="ko-KR" altLang="ko-KR" sz="1800" dirty="0"/>
              <a:t> 서브를 진행</a:t>
            </a:r>
            <a:endParaRPr lang="ko-KR" altLang="en-US" sz="1400" dirty="0"/>
          </a:p>
          <a:p>
            <a:pPr>
              <a:lnSpc>
                <a:spcPct val="100000"/>
              </a:lnSpc>
            </a:pPr>
            <a:r>
              <a:rPr lang="en-US" sz="1800" dirty="0"/>
              <a:t>AI</a:t>
            </a:r>
            <a:r>
              <a:rPr lang="ko-KR" altLang="en-US" sz="1800" dirty="0"/>
              <a:t>는 날라오는 공을 추적하여 플레이어의 코트로 공을 쳐냄</a:t>
            </a:r>
            <a:endParaRPr lang="en-US" altLang="ko-KR" sz="1800" dirty="0"/>
          </a:p>
          <a:p>
            <a:pPr>
              <a:lnSpc>
                <a:spcPct val="100000"/>
              </a:lnSpc>
            </a:pPr>
            <a:r>
              <a:rPr lang="ko-KR" altLang="en-US" sz="1800" dirty="0"/>
              <a:t>이를 반복</a:t>
            </a:r>
            <a:endParaRPr lang="en-US" sz="1800" dirty="0"/>
          </a:p>
        </p:txBody>
      </p:sp>
      <p:pic>
        <p:nvPicPr>
          <p:cNvPr id="11" name="오디오 10">
            <a:hlinkClick r:id="" action="ppaction://media"/>
            <a:extLst>
              <a:ext uri="{FF2B5EF4-FFF2-40B4-BE49-F238E27FC236}">
                <a16:creationId xmlns:a16="http://schemas.microsoft.com/office/drawing/2014/main" id="{B92B2435-2984-1558-0DEF-657C6089933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rcRect l="-161075" t="-161075" r="-161075" b="-161075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2909176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9009"/>
    </mc:Choice>
    <mc:Fallback>
      <p:transition spd="slow" advTm="1900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1A04737-69E8-4E9F-BCAC-902244D9DE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31B2746-D669-447D-95BF-91A9A2693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91285" y="260851"/>
            <a:ext cx="6800714" cy="6597149"/>
          </a:xfrm>
          <a:custGeom>
            <a:avLst/>
            <a:gdLst>
              <a:gd name="connsiteX0" fmla="*/ 1366204 w 6800714"/>
              <a:gd name="connsiteY0" fmla="*/ 29 h 6597149"/>
              <a:gd name="connsiteX1" fmla="*/ 1424510 w 6800714"/>
              <a:gd name="connsiteY1" fmla="*/ 9837 h 6597149"/>
              <a:gd name="connsiteX2" fmla="*/ 2642699 w 6800714"/>
              <a:gd name="connsiteY2" fmla="*/ 162270 h 6597149"/>
              <a:gd name="connsiteX3" fmla="*/ 3786884 w 6800714"/>
              <a:gd name="connsiteY3" fmla="*/ 240726 h 6597149"/>
              <a:gd name="connsiteX4" fmla="*/ 5169233 w 6800714"/>
              <a:gd name="connsiteY4" fmla="*/ 371641 h 6597149"/>
              <a:gd name="connsiteX5" fmla="*/ 6133559 w 6800714"/>
              <a:gd name="connsiteY5" fmla="*/ 411095 h 6597149"/>
              <a:gd name="connsiteX6" fmla="*/ 6181550 w 6800714"/>
              <a:gd name="connsiteY6" fmla="*/ 409300 h 6597149"/>
              <a:gd name="connsiteX7" fmla="*/ 6672683 w 6800714"/>
              <a:gd name="connsiteY7" fmla="*/ 468929 h 6597149"/>
              <a:gd name="connsiteX8" fmla="*/ 6351093 w 6800714"/>
              <a:gd name="connsiteY8" fmla="*/ 725376 h 6597149"/>
              <a:gd name="connsiteX9" fmla="*/ 6587913 w 6800714"/>
              <a:gd name="connsiteY9" fmla="*/ 790160 h 6597149"/>
              <a:gd name="connsiteX10" fmla="*/ 6800714 w 6800714"/>
              <a:gd name="connsiteY10" fmla="*/ 843548 h 6597149"/>
              <a:gd name="connsiteX11" fmla="*/ 6800714 w 6800714"/>
              <a:gd name="connsiteY11" fmla="*/ 5978760 h 6597149"/>
              <a:gd name="connsiteX12" fmla="*/ 6703227 w 6800714"/>
              <a:gd name="connsiteY12" fmla="*/ 6054553 h 6597149"/>
              <a:gd name="connsiteX13" fmla="*/ 5605835 w 6800714"/>
              <a:gd name="connsiteY13" fmla="*/ 6591129 h 6597149"/>
              <a:gd name="connsiteX14" fmla="*/ 5584892 w 6800714"/>
              <a:gd name="connsiteY14" fmla="*/ 6597149 h 6597149"/>
              <a:gd name="connsiteX15" fmla="*/ 2851636 w 6800714"/>
              <a:gd name="connsiteY15" fmla="*/ 6597149 h 6597149"/>
              <a:gd name="connsiteX16" fmla="*/ 2829959 w 6800714"/>
              <a:gd name="connsiteY16" fmla="*/ 6588017 h 6597149"/>
              <a:gd name="connsiteX17" fmla="*/ 2557479 w 6800714"/>
              <a:gd name="connsiteY17" fmla="*/ 6458205 h 6597149"/>
              <a:gd name="connsiteX18" fmla="*/ 2089224 w 6800714"/>
              <a:gd name="connsiteY18" fmla="*/ 6186961 h 6597149"/>
              <a:gd name="connsiteX19" fmla="*/ 1588669 w 6800714"/>
              <a:gd name="connsiteY19" fmla="*/ 5968623 h 6597149"/>
              <a:gd name="connsiteX20" fmla="*/ 1418230 w 6800714"/>
              <a:gd name="connsiteY20" fmla="*/ 5768668 h 6597149"/>
              <a:gd name="connsiteX21" fmla="*/ 1358578 w 6800714"/>
              <a:gd name="connsiteY21" fmla="*/ 5712627 h 6597149"/>
              <a:gd name="connsiteX22" fmla="*/ 1209218 w 6800714"/>
              <a:gd name="connsiteY22" fmla="*/ 5639547 h 6597149"/>
              <a:gd name="connsiteX23" fmla="*/ 948628 w 6800714"/>
              <a:gd name="connsiteY23" fmla="*/ 5481735 h 6597149"/>
              <a:gd name="connsiteX24" fmla="*/ 1044163 w 6800714"/>
              <a:gd name="connsiteY24" fmla="*/ 5445868 h 6597149"/>
              <a:gd name="connsiteX25" fmla="*/ 1319108 w 6800714"/>
              <a:gd name="connsiteY25" fmla="*/ 5541363 h 6597149"/>
              <a:gd name="connsiteX26" fmla="*/ 1519151 w 6800714"/>
              <a:gd name="connsiteY26" fmla="*/ 5566916 h 6597149"/>
              <a:gd name="connsiteX27" fmla="*/ 1237477 w 6800714"/>
              <a:gd name="connsiteY27" fmla="*/ 5400139 h 6597149"/>
              <a:gd name="connsiteX28" fmla="*/ 964774 w 6800714"/>
              <a:gd name="connsiteY28" fmla="*/ 5183144 h 6597149"/>
              <a:gd name="connsiteX29" fmla="*/ 1175130 w 6800714"/>
              <a:gd name="connsiteY29" fmla="*/ 5224839 h 6597149"/>
              <a:gd name="connsiteX30" fmla="*/ 1184101 w 6800714"/>
              <a:gd name="connsiteY30" fmla="*/ 5195697 h 6597149"/>
              <a:gd name="connsiteX31" fmla="*/ 1002002 w 6800714"/>
              <a:gd name="connsiteY31" fmla="*/ 4937459 h 6597149"/>
              <a:gd name="connsiteX32" fmla="*/ 911847 w 6800714"/>
              <a:gd name="connsiteY32" fmla="*/ 4833446 h 6597149"/>
              <a:gd name="connsiteX33" fmla="*/ 506383 w 6800714"/>
              <a:gd name="connsiteY33" fmla="*/ 4520064 h 6597149"/>
              <a:gd name="connsiteX34" fmla="*/ 891218 w 6800714"/>
              <a:gd name="connsiteY34" fmla="*/ 4659942 h 6597149"/>
              <a:gd name="connsiteX35" fmla="*/ 493825 w 6800714"/>
              <a:gd name="connsiteY35" fmla="*/ 4355075 h 6597149"/>
              <a:gd name="connsiteX36" fmla="*/ 300958 w 6800714"/>
              <a:gd name="connsiteY36" fmla="*/ 4242544 h 6597149"/>
              <a:gd name="connsiteX37" fmla="*/ 252072 w 6800714"/>
              <a:gd name="connsiteY37" fmla="*/ 4176190 h 6597149"/>
              <a:gd name="connsiteX38" fmla="*/ 337739 w 6800714"/>
              <a:gd name="connsiteY38" fmla="*/ 4161844 h 6597149"/>
              <a:gd name="connsiteX39" fmla="*/ 600574 w 6800714"/>
              <a:gd name="connsiteY39" fmla="*/ 4187401 h 6597149"/>
              <a:gd name="connsiteX40" fmla="*/ 276292 w 6800714"/>
              <a:gd name="connsiteY40" fmla="*/ 3982511 h 6597149"/>
              <a:gd name="connsiteX41" fmla="*/ 519391 w 6800714"/>
              <a:gd name="connsiteY41" fmla="*/ 4013892 h 6597149"/>
              <a:gd name="connsiteX42" fmla="*/ 589360 w 6800714"/>
              <a:gd name="connsiteY42" fmla="*/ 3933194 h 6597149"/>
              <a:gd name="connsiteX43" fmla="*/ 702389 w 6800714"/>
              <a:gd name="connsiteY43" fmla="*/ 3802729 h 6597149"/>
              <a:gd name="connsiteX44" fmla="*/ 780431 w 6800714"/>
              <a:gd name="connsiteY44" fmla="*/ 3730101 h 6597149"/>
              <a:gd name="connsiteX45" fmla="*/ 813172 w 6800714"/>
              <a:gd name="connsiteY45" fmla="*/ 3501451 h 6597149"/>
              <a:gd name="connsiteX46" fmla="*/ 745895 w 6800714"/>
              <a:gd name="connsiteY46" fmla="*/ 3251282 h 6597149"/>
              <a:gd name="connsiteX47" fmla="*/ 563794 w 6800714"/>
              <a:gd name="connsiteY47" fmla="*/ 3124853 h 6597149"/>
              <a:gd name="connsiteX48" fmla="*/ 616272 w 6800714"/>
              <a:gd name="connsiteY48" fmla="*/ 2982730 h 6597149"/>
              <a:gd name="connsiteX49" fmla="*/ 1003797 w 6800714"/>
              <a:gd name="connsiteY49" fmla="*/ 3068810 h 6597149"/>
              <a:gd name="connsiteX50" fmla="*/ 423856 w 6800714"/>
              <a:gd name="connsiteY50" fmla="*/ 2730320 h 6597149"/>
              <a:gd name="connsiteX51" fmla="*/ 521185 w 6800714"/>
              <a:gd name="connsiteY51" fmla="*/ 2713283 h 6597149"/>
              <a:gd name="connsiteX52" fmla="*/ 517148 w 6800714"/>
              <a:gd name="connsiteY52" fmla="*/ 2686832 h 6597149"/>
              <a:gd name="connsiteX53" fmla="*/ 523425 w 6800714"/>
              <a:gd name="connsiteY53" fmla="*/ 2524084 h 6597149"/>
              <a:gd name="connsiteX54" fmla="*/ 539575 w 6800714"/>
              <a:gd name="connsiteY54" fmla="*/ 2449215 h 6597149"/>
              <a:gd name="connsiteX55" fmla="*/ 514008 w 6800714"/>
              <a:gd name="connsiteY55" fmla="*/ 2363133 h 6597149"/>
              <a:gd name="connsiteX56" fmla="*/ 949075 w 6800714"/>
              <a:gd name="connsiteY56" fmla="*/ 2396759 h 6597149"/>
              <a:gd name="connsiteX57" fmla="*/ 1138351 w 6800714"/>
              <a:gd name="connsiteY57" fmla="*/ 2377032 h 6597149"/>
              <a:gd name="connsiteX58" fmla="*/ 1468467 w 6800714"/>
              <a:gd name="connsiteY58" fmla="*/ 2371654 h 6597149"/>
              <a:gd name="connsiteX59" fmla="*/ 1621412 w 6800714"/>
              <a:gd name="connsiteY59" fmla="*/ 2388243 h 6597149"/>
              <a:gd name="connsiteX60" fmla="*/ 1751932 w 6800714"/>
              <a:gd name="connsiteY60" fmla="*/ 2366722 h 6597149"/>
              <a:gd name="connsiteX61" fmla="*/ 1626795 w 6800714"/>
              <a:gd name="connsiteY61" fmla="*/ 2265398 h 6597149"/>
              <a:gd name="connsiteX62" fmla="*/ 1450525 w 6800714"/>
              <a:gd name="connsiteY62" fmla="*/ 2266743 h 6597149"/>
              <a:gd name="connsiteX63" fmla="*/ 1324939 w 6800714"/>
              <a:gd name="connsiteY63" fmla="*/ 2200839 h 6597149"/>
              <a:gd name="connsiteX64" fmla="*/ 1205184 w 6800714"/>
              <a:gd name="connsiteY64" fmla="*/ 2081581 h 6597149"/>
              <a:gd name="connsiteX65" fmla="*/ 782674 w 6800714"/>
              <a:gd name="connsiteY65" fmla="*/ 1891489 h 6597149"/>
              <a:gd name="connsiteX66" fmla="*/ 705528 w 6800714"/>
              <a:gd name="connsiteY66" fmla="*/ 1819309 h 6597149"/>
              <a:gd name="connsiteX67" fmla="*/ 1913401 w 6800714"/>
              <a:gd name="connsiteY67" fmla="*/ 2095032 h 6597149"/>
              <a:gd name="connsiteX68" fmla="*/ 1540231 w 6800714"/>
              <a:gd name="connsiteY68" fmla="*/ 1979361 h 6597149"/>
              <a:gd name="connsiteX69" fmla="*/ 1792749 w 6800714"/>
              <a:gd name="connsiteY69" fmla="*/ 2000434 h 6597149"/>
              <a:gd name="connsiteX70" fmla="*/ 1932689 w 6800714"/>
              <a:gd name="connsiteY70" fmla="*/ 1922873 h 6597149"/>
              <a:gd name="connsiteX71" fmla="*/ 1930894 w 6800714"/>
              <a:gd name="connsiteY71" fmla="*/ 1900905 h 6597149"/>
              <a:gd name="connsiteX72" fmla="*/ 1828182 w 6800714"/>
              <a:gd name="connsiteY72" fmla="*/ 1828722 h 6597149"/>
              <a:gd name="connsiteX73" fmla="*/ 1768079 w 6800714"/>
              <a:gd name="connsiteY73" fmla="*/ 1782097 h 6597149"/>
              <a:gd name="connsiteX74" fmla="*/ 1603470 w 6800714"/>
              <a:gd name="connsiteY74" fmla="*/ 1613970 h 6597149"/>
              <a:gd name="connsiteX75" fmla="*/ 1720985 w 6800714"/>
              <a:gd name="connsiteY75" fmla="*/ 1596039 h 6597149"/>
              <a:gd name="connsiteX76" fmla="*/ 1764492 w 6800714"/>
              <a:gd name="connsiteY76" fmla="*/ 1561068 h 6597149"/>
              <a:gd name="connsiteX77" fmla="*/ 1731750 w 6800714"/>
              <a:gd name="connsiteY77" fmla="*/ 1511752 h 6597149"/>
              <a:gd name="connsiteX78" fmla="*/ 1367997 w 6800714"/>
              <a:gd name="connsiteY78" fmla="*/ 1360216 h 6597149"/>
              <a:gd name="connsiteX79" fmla="*/ 1339742 w 6800714"/>
              <a:gd name="connsiteY79" fmla="*/ 1242751 h 6597149"/>
              <a:gd name="connsiteX80" fmla="*/ 1407917 w 6800714"/>
              <a:gd name="connsiteY80" fmla="*/ 1225267 h 6597149"/>
              <a:gd name="connsiteX81" fmla="*/ 1487306 w 6800714"/>
              <a:gd name="connsiteY81" fmla="*/ 1233336 h 6597149"/>
              <a:gd name="connsiteX82" fmla="*/ 1424063 w 6800714"/>
              <a:gd name="connsiteY82" fmla="*/ 1140980 h 6597149"/>
              <a:gd name="connsiteX83" fmla="*/ 1166610 w 6800714"/>
              <a:gd name="connsiteY83" fmla="*/ 1047726 h 6597149"/>
              <a:gd name="connsiteX84" fmla="*/ 1229402 w 6800714"/>
              <a:gd name="connsiteY84" fmla="*/ 962096 h 6597149"/>
              <a:gd name="connsiteX85" fmla="*/ 0 w 6800714"/>
              <a:gd name="connsiteY85" fmla="*/ 572942 h 6597149"/>
              <a:gd name="connsiteX86" fmla="*/ 221124 w 6800714"/>
              <a:gd name="connsiteY86" fmla="*/ 568908 h 6597149"/>
              <a:gd name="connsiteX87" fmla="*/ 685792 w 6800714"/>
              <a:gd name="connsiteY87" fmla="*/ 626742 h 6597149"/>
              <a:gd name="connsiteX88" fmla="*/ 918126 w 6800714"/>
              <a:gd name="connsiteY88" fmla="*/ 616880 h 6597149"/>
              <a:gd name="connsiteX89" fmla="*/ 1136112 w 6800714"/>
              <a:gd name="connsiteY89" fmla="*/ 648263 h 6597149"/>
              <a:gd name="connsiteX90" fmla="*/ 1325837 w 6800714"/>
              <a:gd name="connsiteY90" fmla="*/ 648263 h 6597149"/>
              <a:gd name="connsiteX91" fmla="*/ 1148220 w 6800714"/>
              <a:gd name="connsiteY91" fmla="*/ 602531 h 6597149"/>
              <a:gd name="connsiteX92" fmla="*/ 1261247 w 6800714"/>
              <a:gd name="connsiteY92" fmla="*/ 561734 h 6597149"/>
              <a:gd name="connsiteX93" fmla="*/ 1280983 w 6800714"/>
              <a:gd name="connsiteY93" fmla="*/ 512417 h 6597149"/>
              <a:gd name="connsiteX94" fmla="*/ 1332563 w 6800714"/>
              <a:gd name="connsiteY94" fmla="*/ 474309 h 6597149"/>
              <a:gd name="connsiteX95" fmla="*/ 1624554 w 6800714"/>
              <a:gd name="connsiteY95" fmla="*/ 493141 h 6597149"/>
              <a:gd name="connsiteX96" fmla="*/ 1431687 w 6800714"/>
              <a:gd name="connsiteY96" fmla="*/ 336222 h 6597149"/>
              <a:gd name="connsiteX97" fmla="*/ 1307895 w 6800714"/>
              <a:gd name="connsiteY97" fmla="*/ 310218 h 6597149"/>
              <a:gd name="connsiteX98" fmla="*/ 1279638 w 6800714"/>
              <a:gd name="connsiteY98" fmla="*/ 243419 h 6597149"/>
              <a:gd name="connsiteX99" fmla="*/ 1337050 w 6800714"/>
              <a:gd name="connsiteY99" fmla="*/ 229073 h 6597149"/>
              <a:gd name="connsiteX100" fmla="*/ 1622309 w 6800714"/>
              <a:gd name="connsiteY100" fmla="*/ 284219 h 6597149"/>
              <a:gd name="connsiteX101" fmla="*/ 1670302 w 6800714"/>
              <a:gd name="connsiteY101" fmla="*/ 262247 h 6597149"/>
              <a:gd name="connsiteX102" fmla="*/ 1133419 w 6800714"/>
              <a:gd name="connsiteY102" fmla="*/ 119678 h 6597149"/>
              <a:gd name="connsiteX103" fmla="*/ 1141494 w 6800714"/>
              <a:gd name="connsiteY103" fmla="*/ 82020 h 6597149"/>
              <a:gd name="connsiteX104" fmla="*/ 1614236 w 6800714"/>
              <a:gd name="connsiteY104" fmla="*/ 140303 h 6597149"/>
              <a:gd name="connsiteX105" fmla="*/ 1311932 w 6800714"/>
              <a:gd name="connsiteY105" fmla="*/ 29565 h 6597149"/>
              <a:gd name="connsiteX106" fmla="*/ 1366204 w 6800714"/>
              <a:gd name="connsiteY106" fmla="*/ 29 h 6597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</a:cxnLst>
            <a:rect l="l" t="t" r="r" b="b"/>
            <a:pathLst>
              <a:path w="6800714" h="6597149">
                <a:moveTo>
                  <a:pt x="1366204" y="29"/>
                </a:moveTo>
                <a:cubicBezTo>
                  <a:pt x="1385825" y="533"/>
                  <a:pt x="1406122" y="7595"/>
                  <a:pt x="1424510" y="9837"/>
                </a:cubicBezTo>
                <a:cubicBezTo>
                  <a:pt x="1830427" y="60050"/>
                  <a:pt x="2236339" y="114299"/>
                  <a:pt x="2642699" y="162270"/>
                </a:cubicBezTo>
                <a:cubicBezTo>
                  <a:pt x="3022601" y="207104"/>
                  <a:pt x="3405190" y="217415"/>
                  <a:pt x="3786884" y="240726"/>
                </a:cubicBezTo>
                <a:cubicBezTo>
                  <a:pt x="4248861" y="268974"/>
                  <a:pt x="4709945" y="308877"/>
                  <a:pt x="5169233" y="371641"/>
                </a:cubicBezTo>
                <a:cubicBezTo>
                  <a:pt x="5488133" y="415581"/>
                  <a:pt x="5810174" y="446065"/>
                  <a:pt x="6133559" y="411095"/>
                </a:cubicBezTo>
                <a:cubicBezTo>
                  <a:pt x="6149705" y="409300"/>
                  <a:pt x="6168096" y="403474"/>
                  <a:pt x="6181550" y="409300"/>
                </a:cubicBezTo>
                <a:cubicBezTo>
                  <a:pt x="6338537" y="474760"/>
                  <a:pt x="6509870" y="427683"/>
                  <a:pt x="6672683" y="468929"/>
                </a:cubicBezTo>
                <a:cubicBezTo>
                  <a:pt x="6630972" y="628088"/>
                  <a:pt x="6452010" y="615085"/>
                  <a:pt x="6351093" y="725376"/>
                </a:cubicBezTo>
                <a:cubicBezTo>
                  <a:pt x="6433396" y="747344"/>
                  <a:pt x="6511551" y="769424"/>
                  <a:pt x="6587913" y="790160"/>
                </a:cubicBezTo>
                <a:lnTo>
                  <a:pt x="6800714" y="843548"/>
                </a:lnTo>
                <a:lnTo>
                  <a:pt x="6800714" y="5978760"/>
                </a:lnTo>
                <a:lnTo>
                  <a:pt x="6703227" y="6054553"/>
                </a:lnTo>
                <a:cubicBezTo>
                  <a:pt x="6365852" y="6302538"/>
                  <a:pt x="5981475" y="6473510"/>
                  <a:pt x="5605835" y="6591129"/>
                </a:cubicBezTo>
                <a:lnTo>
                  <a:pt x="5584892" y="6597149"/>
                </a:lnTo>
                <a:lnTo>
                  <a:pt x="2851636" y="6597149"/>
                </a:lnTo>
                <a:lnTo>
                  <a:pt x="2829959" y="6588017"/>
                </a:lnTo>
                <a:cubicBezTo>
                  <a:pt x="2738124" y="6546134"/>
                  <a:pt x="2649318" y="6497882"/>
                  <a:pt x="2557479" y="6458205"/>
                </a:cubicBezTo>
                <a:cubicBezTo>
                  <a:pt x="2388387" y="6385124"/>
                  <a:pt x="2257869" y="6245694"/>
                  <a:pt x="2089224" y="6186961"/>
                </a:cubicBezTo>
                <a:cubicBezTo>
                  <a:pt x="1915644" y="6126436"/>
                  <a:pt x="1767184" y="6015698"/>
                  <a:pt x="1588669" y="5968623"/>
                </a:cubicBezTo>
                <a:cubicBezTo>
                  <a:pt x="1494481" y="5943518"/>
                  <a:pt x="1403430" y="5898238"/>
                  <a:pt x="1418230" y="5768668"/>
                </a:cubicBezTo>
                <a:cubicBezTo>
                  <a:pt x="1422269" y="5731903"/>
                  <a:pt x="1397600" y="5701867"/>
                  <a:pt x="1358578" y="5712627"/>
                </a:cubicBezTo>
                <a:cubicBezTo>
                  <a:pt x="1284125" y="5732801"/>
                  <a:pt x="1250485" y="5679448"/>
                  <a:pt x="1209218" y="5639547"/>
                </a:cubicBezTo>
                <a:cubicBezTo>
                  <a:pt x="1135663" y="5568713"/>
                  <a:pt x="1065693" y="5493393"/>
                  <a:pt x="948628" y="5481735"/>
                </a:cubicBezTo>
                <a:cubicBezTo>
                  <a:pt x="971053" y="5426140"/>
                  <a:pt x="1009178" y="5434211"/>
                  <a:pt x="1044163" y="5445868"/>
                </a:cubicBezTo>
                <a:cubicBezTo>
                  <a:pt x="1136112" y="5476357"/>
                  <a:pt x="1227161" y="5510877"/>
                  <a:pt x="1319108" y="5541363"/>
                </a:cubicBezTo>
                <a:cubicBezTo>
                  <a:pt x="1379209" y="5561091"/>
                  <a:pt x="1438864" y="5588888"/>
                  <a:pt x="1519151" y="5566916"/>
                </a:cubicBezTo>
                <a:cubicBezTo>
                  <a:pt x="1450078" y="5454835"/>
                  <a:pt x="1332563" y="5434660"/>
                  <a:pt x="1237477" y="5400139"/>
                </a:cubicBezTo>
                <a:cubicBezTo>
                  <a:pt x="1118618" y="5356651"/>
                  <a:pt x="1048649" y="5274603"/>
                  <a:pt x="964774" y="5183144"/>
                </a:cubicBezTo>
                <a:cubicBezTo>
                  <a:pt x="1052236" y="5161176"/>
                  <a:pt x="1106508" y="5228428"/>
                  <a:pt x="1175130" y="5224839"/>
                </a:cubicBezTo>
                <a:cubicBezTo>
                  <a:pt x="1178722" y="5213186"/>
                  <a:pt x="1184999" y="5196149"/>
                  <a:pt x="1184101" y="5195697"/>
                </a:cubicBezTo>
                <a:cubicBezTo>
                  <a:pt x="1071972" y="5145485"/>
                  <a:pt x="1019495" y="5051335"/>
                  <a:pt x="1002002" y="4937459"/>
                </a:cubicBezTo>
                <a:cubicBezTo>
                  <a:pt x="993032" y="4878729"/>
                  <a:pt x="952216" y="4860348"/>
                  <a:pt x="911847" y="4833446"/>
                </a:cubicBezTo>
                <a:cubicBezTo>
                  <a:pt x="771011" y="4737953"/>
                  <a:pt x="622102" y="4651424"/>
                  <a:pt x="506383" y="4520064"/>
                </a:cubicBezTo>
                <a:cubicBezTo>
                  <a:pt x="640044" y="4537548"/>
                  <a:pt x="747241" y="4623178"/>
                  <a:pt x="891218" y="4659942"/>
                </a:cubicBezTo>
                <a:cubicBezTo>
                  <a:pt x="776844" y="4515579"/>
                  <a:pt x="628830" y="4442502"/>
                  <a:pt x="493825" y="4355075"/>
                </a:cubicBezTo>
                <a:cubicBezTo>
                  <a:pt x="432376" y="4315174"/>
                  <a:pt x="375417" y="4264063"/>
                  <a:pt x="300958" y="4242544"/>
                </a:cubicBezTo>
                <a:cubicBezTo>
                  <a:pt x="274496" y="4234921"/>
                  <a:pt x="230989" y="4218782"/>
                  <a:pt x="252072" y="4176190"/>
                </a:cubicBezTo>
                <a:cubicBezTo>
                  <a:pt x="270010" y="4140774"/>
                  <a:pt x="305443" y="4151530"/>
                  <a:pt x="337739" y="4161844"/>
                </a:cubicBezTo>
                <a:cubicBezTo>
                  <a:pt x="415332" y="4187401"/>
                  <a:pt x="495619" y="4187846"/>
                  <a:pt x="600574" y="4187401"/>
                </a:cubicBezTo>
                <a:cubicBezTo>
                  <a:pt x="512663" y="4070385"/>
                  <a:pt x="351642" y="4105356"/>
                  <a:pt x="276292" y="3982511"/>
                </a:cubicBezTo>
                <a:cubicBezTo>
                  <a:pt x="370480" y="3960990"/>
                  <a:pt x="443141" y="4005375"/>
                  <a:pt x="519391" y="4013892"/>
                </a:cubicBezTo>
                <a:cubicBezTo>
                  <a:pt x="588462" y="4021515"/>
                  <a:pt x="605506" y="4000893"/>
                  <a:pt x="589360" y="3933194"/>
                </a:cubicBezTo>
                <a:cubicBezTo>
                  <a:pt x="564245" y="3827834"/>
                  <a:pt x="601920" y="3774034"/>
                  <a:pt x="702389" y="3802729"/>
                </a:cubicBezTo>
                <a:cubicBezTo>
                  <a:pt x="795679" y="3829628"/>
                  <a:pt x="805547" y="3790177"/>
                  <a:pt x="780431" y="3730101"/>
                </a:cubicBezTo>
                <a:cubicBezTo>
                  <a:pt x="744548" y="3642677"/>
                  <a:pt x="785363" y="3574977"/>
                  <a:pt x="813172" y="3501451"/>
                </a:cubicBezTo>
                <a:cubicBezTo>
                  <a:pt x="855784" y="3389368"/>
                  <a:pt x="837842" y="3334671"/>
                  <a:pt x="745895" y="3251282"/>
                </a:cubicBezTo>
                <a:cubicBezTo>
                  <a:pt x="694316" y="3204652"/>
                  <a:pt x="638700" y="3165201"/>
                  <a:pt x="563794" y="3124853"/>
                </a:cubicBezTo>
                <a:cubicBezTo>
                  <a:pt x="736475" y="3102883"/>
                  <a:pt x="555274" y="3028909"/>
                  <a:pt x="616272" y="2982730"/>
                </a:cubicBezTo>
                <a:cubicBezTo>
                  <a:pt x="738270" y="2963900"/>
                  <a:pt x="837842" y="3110952"/>
                  <a:pt x="1003797" y="3068810"/>
                </a:cubicBezTo>
                <a:cubicBezTo>
                  <a:pt x="798820" y="2941481"/>
                  <a:pt x="572316" y="2899787"/>
                  <a:pt x="423856" y="2730320"/>
                </a:cubicBezTo>
                <a:cubicBezTo>
                  <a:pt x="457942" y="2691762"/>
                  <a:pt x="492031" y="2727629"/>
                  <a:pt x="521185" y="2713283"/>
                </a:cubicBezTo>
                <a:cubicBezTo>
                  <a:pt x="520287" y="2704316"/>
                  <a:pt x="522532" y="2690864"/>
                  <a:pt x="517148" y="2686832"/>
                </a:cubicBezTo>
                <a:cubicBezTo>
                  <a:pt x="406364" y="2594474"/>
                  <a:pt x="404568" y="2592235"/>
                  <a:pt x="523425" y="2524084"/>
                </a:cubicBezTo>
                <a:cubicBezTo>
                  <a:pt x="565141" y="2500324"/>
                  <a:pt x="561553" y="2479251"/>
                  <a:pt x="539575" y="2449215"/>
                </a:cubicBezTo>
                <a:cubicBezTo>
                  <a:pt x="523874" y="2428142"/>
                  <a:pt x="505037" y="2409312"/>
                  <a:pt x="514008" y="2363133"/>
                </a:cubicBezTo>
                <a:cubicBezTo>
                  <a:pt x="579044" y="2422315"/>
                  <a:pt x="893458" y="2403036"/>
                  <a:pt x="949075" y="2396759"/>
                </a:cubicBezTo>
                <a:cubicBezTo>
                  <a:pt x="1011420" y="2390036"/>
                  <a:pt x="1072869" y="2361341"/>
                  <a:pt x="1138351" y="2377032"/>
                </a:cubicBezTo>
                <a:cubicBezTo>
                  <a:pt x="1190829" y="2389588"/>
                  <a:pt x="1433927" y="2511085"/>
                  <a:pt x="1468467" y="2371654"/>
                </a:cubicBezTo>
                <a:cubicBezTo>
                  <a:pt x="1470262" y="2364928"/>
                  <a:pt x="1568486" y="2380622"/>
                  <a:pt x="1621412" y="2388243"/>
                </a:cubicBezTo>
                <a:cubicBezTo>
                  <a:pt x="1668060" y="2394519"/>
                  <a:pt x="1720538" y="2422315"/>
                  <a:pt x="1751932" y="2366722"/>
                </a:cubicBezTo>
                <a:cubicBezTo>
                  <a:pt x="1770322" y="2333994"/>
                  <a:pt x="1694523" y="2270778"/>
                  <a:pt x="1626795" y="2265398"/>
                </a:cubicBezTo>
                <a:cubicBezTo>
                  <a:pt x="1568037" y="2260466"/>
                  <a:pt x="1506590" y="2253293"/>
                  <a:pt x="1450525" y="2266743"/>
                </a:cubicBezTo>
                <a:cubicBezTo>
                  <a:pt x="1381454" y="2282885"/>
                  <a:pt x="1344226" y="2256881"/>
                  <a:pt x="1324939" y="2200839"/>
                </a:cubicBezTo>
                <a:cubicBezTo>
                  <a:pt x="1303410" y="2138969"/>
                  <a:pt x="1262144" y="2110274"/>
                  <a:pt x="1205184" y="2081581"/>
                </a:cubicBezTo>
                <a:cubicBezTo>
                  <a:pt x="1067035" y="2012092"/>
                  <a:pt x="934276" y="1931840"/>
                  <a:pt x="782674" y="1891489"/>
                </a:cubicBezTo>
                <a:cubicBezTo>
                  <a:pt x="752622" y="1883417"/>
                  <a:pt x="719433" y="1872657"/>
                  <a:pt x="705528" y="1819309"/>
                </a:cubicBezTo>
                <a:cubicBezTo>
                  <a:pt x="1115926" y="1899108"/>
                  <a:pt x="1489995" y="2107138"/>
                  <a:pt x="1913401" y="2095032"/>
                </a:cubicBezTo>
                <a:cubicBezTo>
                  <a:pt x="1797682" y="2029125"/>
                  <a:pt x="1663576" y="2025540"/>
                  <a:pt x="1540231" y="1979361"/>
                </a:cubicBezTo>
                <a:cubicBezTo>
                  <a:pt x="1627693" y="1944840"/>
                  <a:pt x="1709773" y="1980707"/>
                  <a:pt x="1792749" y="2000434"/>
                </a:cubicBezTo>
                <a:cubicBezTo>
                  <a:pt x="1862270" y="2016573"/>
                  <a:pt x="1925064" y="2019264"/>
                  <a:pt x="1932689" y="1922873"/>
                </a:cubicBezTo>
                <a:cubicBezTo>
                  <a:pt x="1929996" y="1916595"/>
                  <a:pt x="1930445" y="1908527"/>
                  <a:pt x="1930894" y="1900905"/>
                </a:cubicBezTo>
                <a:cubicBezTo>
                  <a:pt x="1907568" y="1861003"/>
                  <a:pt x="1871241" y="1840380"/>
                  <a:pt x="1828182" y="1828722"/>
                </a:cubicBezTo>
                <a:cubicBezTo>
                  <a:pt x="1802167" y="1821548"/>
                  <a:pt x="1767631" y="1810787"/>
                  <a:pt x="1768079" y="1782097"/>
                </a:cubicBezTo>
                <a:cubicBezTo>
                  <a:pt x="1769424" y="1675842"/>
                  <a:pt x="1686450" y="1644904"/>
                  <a:pt x="1603470" y="1613970"/>
                </a:cubicBezTo>
                <a:cubicBezTo>
                  <a:pt x="1649669" y="1561068"/>
                  <a:pt x="1685999" y="1600072"/>
                  <a:pt x="1720985" y="1596039"/>
                </a:cubicBezTo>
                <a:cubicBezTo>
                  <a:pt x="1743859" y="1593348"/>
                  <a:pt x="1764492" y="1588417"/>
                  <a:pt x="1764492" y="1561068"/>
                </a:cubicBezTo>
                <a:cubicBezTo>
                  <a:pt x="1764939" y="1538202"/>
                  <a:pt x="1754174" y="1512198"/>
                  <a:pt x="1731750" y="1511752"/>
                </a:cubicBezTo>
                <a:cubicBezTo>
                  <a:pt x="1591362" y="1507715"/>
                  <a:pt x="1513768" y="1360663"/>
                  <a:pt x="1367997" y="1360216"/>
                </a:cubicBezTo>
                <a:cubicBezTo>
                  <a:pt x="1280983" y="1360216"/>
                  <a:pt x="1413298" y="1277273"/>
                  <a:pt x="1339742" y="1242751"/>
                </a:cubicBezTo>
                <a:cubicBezTo>
                  <a:pt x="1323592" y="1235130"/>
                  <a:pt x="1381901" y="1223475"/>
                  <a:pt x="1407917" y="1225267"/>
                </a:cubicBezTo>
                <a:cubicBezTo>
                  <a:pt x="1433481" y="1227060"/>
                  <a:pt x="1456355" y="1249027"/>
                  <a:pt x="1487306" y="1233336"/>
                </a:cubicBezTo>
                <a:cubicBezTo>
                  <a:pt x="1504348" y="1177296"/>
                  <a:pt x="1460394" y="1156672"/>
                  <a:pt x="1424063" y="1140980"/>
                </a:cubicBezTo>
                <a:cubicBezTo>
                  <a:pt x="1340187" y="1104666"/>
                  <a:pt x="1258557" y="1060730"/>
                  <a:pt x="1166610" y="1047726"/>
                </a:cubicBezTo>
                <a:cubicBezTo>
                  <a:pt x="1133868" y="1043243"/>
                  <a:pt x="1213705" y="983167"/>
                  <a:pt x="1229402" y="962096"/>
                </a:cubicBezTo>
                <a:cubicBezTo>
                  <a:pt x="859371" y="740621"/>
                  <a:pt x="414437" y="751828"/>
                  <a:pt x="0" y="572942"/>
                </a:cubicBezTo>
                <a:cubicBezTo>
                  <a:pt x="91500" y="537974"/>
                  <a:pt x="158779" y="563528"/>
                  <a:pt x="221124" y="568908"/>
                </a:cubicBezTo>
                <a:cubicBezTo>
                  <a:pt x="376759" y="582356"/>
                  <a:pt x="530605" y="610154"/>
                  <a:pt x="685792" y="626742"/>
                </a:cubicBezTo>
                <a:cubicBezTo>
                  <a:pt x="762040" y="634812"/>
                  <a:pt x="832907" y="665300"/>
                  <a:pt x="918126" y="616880"/>
                </a:cubicBezTo>
                <a:cubicBezTo>
                  <a:pt x="975090" y="584600"/>
                  <a:pt x="1066142" y="619568"/>
                  <a:pt x="1136112" y="648263"/>
                </a:cubicBezTo>
                <a:cubicBezTo>
                  <a:pt x="1193969" y="672023"/>
                  <a:pt x="1249138" y="678300"/>
                  <a:pt x="1325837" y="648263"/>
                </a:cubicBezTo>
                <a:cubicBezTo>
                  <a:pt x="1256315" y="629882"/>
                  <a:pt x="1202940" y="613742"/>
                  <a:pt x="1148220" y="602531"/>
                </a:cubicBezTo>
                <a:cubicBezTo>
                  <a:pt x="1104714" y="593567"/>
                  <a:pt x="1208324" y="557250"/>
                  <a:pt x="1261247" y="561734"/>
                </a:cubicBezTo>
                <a:cubicBezTo>
                  <a:pt x="1335255" y="568010"/>
                  <a:pt x="1293543" y="544699"/>
                  <a:pt x="1280983" y="512417"/>
                </a:cubicBezTo>
                <a:cubicBezTo>
                  <a:pt x="1267528" y="477896"/>
                  <a:pt x="1307446" y="467137"/>
                  <a:pt x="1332563" y="474309"/>
                </a:cubicBezTo>
                <a:cubicBezTo>
                  <a:pt x="1428995" y="502556"/>
                  <a:pt x="1524979" y="452789"/>
                  <a:pt x="1624554" y="493141"/>
                </a:cubicBezTo>
                <a:cubicBezTo>
                  <a:pt x="1599435" y="393609"/>
                  <a:pt x="1545163" y="350121"/>
                  <a:pt x="1431687" y="336222"/>
                </a:cubicBezTo>
                <a:cubicBezTo>
                  <a:pt x="1389077" y="330844"/>
                  <a:pt x="1344674" y="338913"/>
                  <a:pt x="1307895" y="310218"/>
                </a:cubicBezTo>
                <a:cubicBezTo>
                  <a:pt x="1286812" y="293633"/>
                  <a:pt x="1263041" y="273906"/>
                  <a:pt x="1279638" y="243419"/>
                </a:cubicBezTo>
                <a:cubicBezTo>
                  <a:pt x="1291298" y="221897"/>
                  <a:pt x="1316417" y="221897"/>
                  <a:pt x="1337050" y="229073"/>
                </a:cubicBezTo>
                <a:cubicBezTo>
                  <a:pt x="1429445" y="260904"/>
                  <a:pt x="1525877" y="272561"/>
                  <a:pt x="1622309" y="284219"/>
                </a:cubicBezTo>
                <a:cubicBezTo>
                  <a:pt x="1637113" y="286011"/>
                  <a:pt x="1653705" y="291840"/>
                  <a:pt x="1670302" y="262247"/>
                </a:cubicBezTo>
                <a:cubicBezTo>
                  <a:pt x="1489995" y="214275"/>
                  <a:pt x="1318660" y="146129"/>
                  <a:pt x="1133419" y="119678"/>
                </a:cubicBezTo>
                <a:cubicBezTo>
                  <a:pt x="1136112" y="107125"/>
                  <a:pt x="1138802" y="94573"/>
                  <a:pt x="1141494" y="82020"/>
                </a:cubicBezTo>
                <a:cubicBezTo>
                  <a:pt x="1286364" y="99950"/>
                  <a:pt x="1431240" y="117884"/>
                  <a:pt x="1614236" y="140303"/>
                </a:cubicBezTo>
                <a:cubicBezTo>
                  <a:pt x="1501656" y="69016"/>
                  <a:pt x="1395357" y="92778"/>
                  <a:pt x="1311932" y="29565"/>
                </a:cubicBezTo>
                <a:cubicBezTo>
                  <a:pt x="1327631" y="5579"/>
                  <a:pt x="1346582" y="-475"/>
                  <a:pt x="1366204" y="29"/>
                </a:cubicBezTo>
                <a:close/>
              </a:path>
            </a:pathLst>
          </a:custGeom>
          <a:solidFill>
            <a:schemeClr val="bg1">
              <a:lumMod val="8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B22A0E9-0FA5-9341-B2A8-327248973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737165"/>
          </a:xfrm>
        </p:spPr>
        <p:txBody>
          <a:bodyPr>
            <a:normAutofit/>
          </a:bodyPr>
          <a:lstStyle/>
          <a:p>
            <a:r>
              <a:rPr lang="ko-KR" altLang="en-US" sz="4000"/>
              <a:t>예상 게임 진행 흐름</a:t>
            </a:r>
            <a:endParaRPr lang="ko-KR" altLang="en-US" dirty="0"/>
          </a:p>
        </p:txBody>
      </p:sp>
      <p:graphicFrame>
        <p:nvGraphicFramePr>
          <p:cNvPr id="31" name="Content Placeholder 21">
            <a:extLst>
              <a:ext uri="{FF2B5EF4-FFF2-40B4-BE49-F238E27FC236}">
                <a16:creationId xmlns:a16="http://schemas.microsoft.com/office/drawing/2014/main" id="{B1D4F376-3009-F761-1D12-509E62FE62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4367175"/>
              </p:ext>
            </p:extLst>
          </p:nvPr>
        </p:nvGraphicFramePr>
        <p:xfrm>
          <a:off x="838201" y="1667831"/>
          <a:ext cx="4673251" cy="47095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11" name="내용 개체 틀 10" descr="만화 영화이(가) 표시된 사진&#10;&#10;자동 생성된 설명">
            <a:extLst>
              <a:ext uri="{FF2B5EF4-FFF2-40B4-BE49-F238E27FC236}">
                <a16:creationId xmlns:a16="http://schemas.microsoft.com/office/drawing/2014/main" id="{EAC6D826-6ACD-B8BB-EC74-5671D08DE5F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3711" y="591872"/>
            <a:ext cx="2721845" cy="3629127"/>
          </a:xfrm>
          <a:prstGeom prst="rect">
            <a:avLst/>
          </a:prstGeom>
        </p:spPr>
      </p:pic>
      <p:pic>
        <p:nvPicPr>
          <p:cNvPr id="9" name="그림 8" descr="댄스, 노랑, 만화 영화이(가) 표시된 사진&#10;&#10;자동 생성된 설명">
            <a:extLst>
              <a:ext uri="{FF2B5EF4-FFF2-40B4-BE49-F238E27FC236}">
                <a16:creationId xmlns:a16="http://schemas.microsoft.com/office/drawing/2014/main" id="{C13577CC-7AF9-357B-B3D2-3A80EDE8C66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655" y="4214489"/>
            <a:ext cx="3541510" cy="1770755"/>
          </a:xfrm>
          <a:prstGeom prst="rect">
            <a:avLst/>
          </a:prstGeom>
        </p:spPr>
      </p:pic>
      <p:pic>
        <p:nvPicPr>
          <p:cNvPr id="19" name="오디오 18">
            <a:hlinkClick r:id="" action="ppaction://media"/>
            <a:extLst>
              <a:ext uri="{FF2B5EF4-FFF2-40B4-BE49-F238E27FC236}">
                <a16:creationId xmlns:a16="http://schemas.microsoft.com/office/drawing/2014/main" id="{5C671D05-6FE7-4694-B8D0-BD2A1E97BED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2"/>
          <a:srcRect l="-161075" t="-161075" r="-161075" b="-161075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7483789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932"/>
    </mc:Choice>
    <mc:Fallback>
      <p:transition spd="slow" advTm="1493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9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9A002C20-86F6-46B0-8392-A37CAC548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56E99DD-87C4-D716-1FA8-B0ED7B95E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2657" y="3420860"/>
            <a:ext cx="3629223" cy="23394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2000" dirty="0"/>
              <a:t>상대방이 공을 치지 못하거나 코트 밖으로 치게 되면 득점이며 </a:t>
            </a:r>
            <a:r>
              <a:rPr lang="en-US" altLang="ko-KR" sz="2000" dirty="0"/>
              <a:t>6</a:t>
            </a:r>
            <a:r>
              <a:rPr lang="ko-KR" altLang="en-US" sz="2000" dirty="0"/>
              <a:t>점을 먼저 획득한 쪽이 승리</a:t>
            </a:r>
            <a:endParaRPr lang="en-US" sz="200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2972F54-37E5-4215-8174-927CD8DD4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45247" y="1844620"/>
            <a:ext cx="5004044" cy="4257439"/>
          </a:xfrm>
          <a:custGeom>
            <a:avLst/>
            <a:gdLst>
              <a:gd name="connsiteX0" fmla="*/ 4996703 w 5004044"/>
              <a:gd name="connsiteY0" fmla="*/ 1884419 h 4257439"/>
              <a:gd name="connsiteX1" fmla="*/ 4999558 w 5004044"/>
              <a:gd name="connsiteY1" fmla="*/ 1895448 h 4257439"/>
              <a:gd name="connsiteX2" fmla="*/ 4998919 w 5004044"/>
              <a:gd name="connsiteY2" fmla="*/ 1955002 h 4257439"/>
              <a:gd name="connsiteX3" fmla="*/ 4997257 w 5004044"/>
              <a:gd name="connsiteY3" fmla="*/ 1954563 h 4257439"/>
              <a:gd name="connsiteX4" fmla="*/ 4997288 w 5004044"/>
              <a:gd name="connsiteY4" fmla="*/ 1935420 h 4257439"/>
              <a:gd name="connsiteX5" fmla="*/ 4996971 w 5004044"/>
              <a:gd name="connsiteY5" fmla="*/ 1897199 h 4257439"/>
              <a:gd name="connsiteX6" fmla="*/ 4995619 w 5004044"/>
              <a:gd name="connsiteY6" fmla="*/ 1855413 h 4257439"/>
              <a:gd name="connsiteX7" fmla="*/ 4996377 w 5004044"/>
              <a:gd name="connsiteY7" fmla="*/ 1868871 h 4257439"/>
              <a:gd name="connsiteX8" fmla="*/ 4996703 w 5004044"/>
              <a:gd name="connsiteY8" fmla="*/ 1884419 h 4257439"/>
              <a:gd name="connsiteX9" fmla="*/ 4993479 w 5004044"/>
              <a:gd name="connsiteY9" fmla="*/ 1871969 h 4257439"/>
              <a:gd name="connsiteX10" fmla="*/ 4994448 w 5004044"/>
              <a:gd name="connsiteY10" fmla="*/ 1857988 h 4257439"/>
              <a:gd name="connsiteX11" fmla="*/ 4995619 w 5004044"/>
              <a:gd name="connsiteY11" fmla="*/ 1855413 h 4257439"/>
              <a:gd name="connsiteX12" fmla="*/ 561880 w 5004044"/>
              <a:gd name="connsiteY12" fmla="*/ 1402651 h 4257439"/>
              <a:gd name="connsiteX13" fmla="*/ 559343 w 5004044"/>
              <a:gd name="connsiteY13" fmla="*/ 1406893 h 4257439"/>
              <a:gd name="connsiteX14" fmla="*/ 576521 w 5004044"/>
              <a:gd name="connsiteY14" fmla="*/ 1419992 h 4257439"/>
              <a:gd name="connsiteX15" fmla="*/ 596259 w 5004044"/>
              <a:gd name="connsiteY15" fmla="*/ 1423150 h 4257439"/>
              <a:gd name="connsiteX16" fmla="*/ 561880 w 5004044"/>
              <a:gd name="connsiteY16" fmla="*/ 1402651 h 4257439"/>
              <a:gd name="connsiteX17" fmla="*/ 741490 w 5004044"/>
              <a:gd name="connsiteY17" fmla="*/ 927208 h 4257439"/>
              <a:gd name="connsiteX18" fmla="*/ 944973 w 5004044"/>
              <a:gd name="connsiteY18" fmla="*/ 1054807 h 4257439"/>
              <a:gd name="connsiteX19" fmla="*/ 947781 w 5004044"/>
              <a:gd name="connsiteY19" fmla="*/ 1050516 h 4257439"/>
              <a:gd name="connsiteX20" fmla="*/ 741490 w 5004044"/>
              <a:gd name="connsiteY20" fmla="*/ 927208 h 4257439"/>
              <a:gd name="connsiteX21" fmla="*/ 4437179 w 5004044"/>
              <a:gd name="connsiteY21" fmla="*/ 969 h 4257439"/>
              <a:gd name="connsiteX22" fmla="*/ 4444201 w 5004044"/>
              <a:gd name="connsiteY22" fmla="*/ 18389 h 4257439"/>
              <a:gd name="connsiteX23" fmla="*/ 4430319 w 5004044"/>
              <a:gd name="connsiteY23" fmla="*/ 49621 h 4257439"/>
              <a:gd name="connsiteX24" fmla="*/ 4455614 w 5004044"/>
              <a:gd name="connsiteY24" fmla="*/ 105249 h 4257439"/>
              <a:gd name="connsiteX25" fmla="*/ 4563529 w 5004044"/>
              <a:gd name="connsiteY25" fmla="*/ 89046 h 4257439"/>
              <a:gd name="connsiteX26" fmla="*/ 4575967 w 5004044"/>
              <a:gd name="connsiteY26" fmla="*/ 105828 h 4257439"/>
              <a:gd name="connsiteX27" fmla="*/ 4581177 w 5004044"/>
              <a:gd name="connsiteY27" fmla="*/ 187773 h 4257439"/>
              <a:gd name="connsiteX28" fmla="*/ 4586660 w 5004044"/>
              <a:gd name="connsiteY28" fmla="*/ 207364 h 4257439"/>
              <a:gd name="connsiteX29" fmla="*/ 4601641 w 5004044"/>
              <a:gd name="connsiteY29" fmla="*/ 294858 h 4257439"/>
              <a:gd name="connsiteX30" fmla="*/ 4662523 w 5004044"/>
              <a:gd name="connsiteY30" fmla="*/ 423590 h 4257439"/>
              <a:gd name="connsiteX31" fmla="*/ 4724560 w 5004044"/>
              <a:gd name="connsiteY31" fmla="*/ 497719 h 4257439"/>
              <a:gd name="connsiteX32" fmla="*/ 4732841 w 5004044"/>
              <a:gd name="connsiteY32" fmla="*/ 519029 h 4257439"/>
              <a:gd name="connsiteX33" fmla="*/ 4749643 w 5004044"/>
              <a:gd name="connsiteY33" fmla="*/ 604622 h 4257439"/>
              <a:gd name="connsiteX34" fmla="*/ 4744753 w 5004044"/>
              <a:gd name="connsiteY34" fmla="*/ 623512 h 4257439"/>
              <a:gd name="connsiteX35" fmla="*/ 4720006 w 5004044"/>
              <a:gd name="connsiteY35" fmla="*/ 649070 h 4257439"/>
              <a:gd name="connsiteX36" fmla="*/ 4700653 w 5004044"/>
              <a:gd name="connsiteY36" fmla="*/ 704672 h 4257439"/>
              <a:gd name="connsiteX37" fmla="*/ 4662297 w 5004044"/>
              <a:gd name="connsiteY37" fmla="*/ 786401 h 4257439"/>
              <a:gd name="connsiteX38" fmla="*/ 4642954 w 5004044"/>
              <a:gd name="connsiteY38" fmla="*/ 811006 h 4257439"/>
              <a:gd name="connsiteX39" fmla="*/ 4658781 w 5004044"/>
              <a:gd name="connsiteY39" fmla="*/ 824342 h 4257439"/>
              <a:gd name="connsiteX40" fmla="*/ 4713981 w 5004044"/>
              <a:gd name="connsiteY40" fmla="*/ 916441 h 4257439"/>
              <a:gd name="connsiteX41" fmla="*/ 4642145 w 5004044"/>
              <a:gd name="connsiteY41" fmla="*/ 1035706 h 4257439"/>
              <a:gd name="connsiteX42" fmla="*/ 4604059 w 5004044"/>
              <a:gd name="connsiteY42" fmla="*/ 1073741 h 4257439"/>
              <a:gd name="connsiteX43" fmla="*/ 4680437 w 5004044"/>
              <a:gd name="connsiteY43" fmla="*/ 1071013 h 4257439"/>
              <a:gd name="connsiteX44" fmla="*/ 4708843 w 5004044"/>
              <a:gd name="connsiteY44" fmla="*/ 1110593 h 4257439"/>
              <a:gd name="connsiteX45" fmla="*/ 4721433 w 5004044"/>
              <a:gd name="connsiteY45" fmla="*/ 1130828 h 4257439"/>
              <a:gd name="connsiteX46" fmla="*/ 4799050 w 5004044"/>
              <a:gd name="connsiteY46" fmla="*/ 1256288 h 4257439"/>
              <a:gd name="connsiteX47" fmla="*/ 4788849 w 5004044"/>
              <a:gd name="connsiteY47" fmla="*/ 1296992 h 4257439"/>
              <a:gd name="connsiteX48" fmla="*/ 4677593 w 5004044"/>
              <a:gd name="connsiteY48" fmla="*/ 1504814 h 4257439"/>
              <a:gd name="connsiteX49" fmla="*/ 4806838 w 5004044"/>
              <a:gd name="connsiteY49" fmla="*/ 1534504 h 4257439"/>
              <a:gd name="connsiteX50" fmla="*/ 4818253 w 5004044"/>
              <a:gd name="connsiteY50" fmla="*/ 1621364 h 4257439"/>
              <a:gd name="connsiteX51" fmla="*/ 4887405 w 5004044"/>
              <a:gd name="connsiteY51" fmla="*/ 1708784 h 4257439"/>
              <a:gd name="connsiteX52" fmla="*/ 4987017 w 5004044"/>
              <a:gd name="connsiteY52" fmla="*/ 1847008 h 4257439"/>
              <a:gd name="connsiteX53" fmla="*/ 4993479 w 5004044"/>
              <a:gd name="connsiteY53" fmla="*/ 1871969 h 4257439"/>
              <a:gd name="connsiteX54" fmla="*/ 4993260 w 5004044"/>
              <a:gd name="connsiteY54" fmla="*/ 1875137 h 4257439"/>
              <a:gd name="connsiteX55" fmla="*/ 4990437 w 5004044"/>
              <a:gd name="connsiteY55" fmla="*/ 1933934 h 4257439"/>
              <a:gd name="connsiteX56" fmla="*/ 4989378 w 5004044"/>
              <a:gd name="connsiteY56" fmla="*/ 1952477 h 4257439"/>
              <a:gd name="connsiteX57" fmla="*/ 4982628 w 5004044"/>
              <a:gd name="connsiteY57" fmla="*/ 1950690 h 4257439"/>
              <a:gd name="connsiteX58" fmla="*/ 4970479 w 5004044"/>
              <a:gd name="connsiteY58" fmla="*/ 1944168 h 4257439"/>
              <a:gd name="connsiteX59" fmla="*/ 4961645 w 5004044"/>
              <a:gd name="connsiteY59" fmla="*/ 1968944 h 4257439"/>
              <a:gd name="connsiteX60" fmla="*/ 4980262 w 5004044"/>
              <a:gd name="connsiteY60" fmla="*/ 2014997 h 4257439"/>
              <a:gd name="connsiteX61" fmla="*/ 4988607 w 5004044"/>
              <a:gd name="connsiteY61" fmla="*/ 1965973 h 4257439"/>
              <a:gd name="connsiteX62" fmla="*/ 4989378 w 5004044"/>
              <a:gd name="connsiteY62" fmla="*/ 1952477 h 4257439"/>
              <a:gd name="connsiteX63" fmla="*/ 4997257 w 5004044"/>
              <a:gd name="connsiteY63" fmla="*/ 1954563 h 4257439"/>
              <a:gd name="connsiteX64" fmla="*/ 4997217 w 5004044"/>
              <a:gd name="connsiteY64" fmla="*/ 1978557 h 4257439"/>
              <a:gd name="connsiteX65" fmla="*/ 4990810 w 5004044"/>
              <a:gd name="connsiteY65" fmla="*/ 2100744 h 4257439"/>
              <a:gd name="connsiteX66" fmla="*/ 4889713 w 5004044"/>
              <a:gd name="connsiteY66" fmla="*/ 2285583 h 4257439"/>
              <a:gd name="connsiteX67" fmla="*/ 4803440 w 5004044"/>
              <a:gd name="connsiteY67" fmla="*/ 2367231 h 4257439"/>
              <a:gd name="connsiteX68" fmla="*/ 4613356 w 5004044"/>
              <a:gd name="connsiteY68" fmla="*/ 2702512 h 4257439"/>
              <a:gd name="connsiteX69" fmla="*/ 4553563 w 5004044"/>
              <a:gd name="connsiteY69" fmla="*/ 2810797 h 4257439"/>
              <a:gd name="connsiteX70" fmla="*/ 4602347 w 5004044"/>
              <a:gd name="connsiteY70" fmla="*/ 2836976 h 4257439"/>
              <a:gd name="connsiteX71" fmla="*/ 4516285 w 5004044"/>
              <a:gd name="connsiteY71" fmla="*/ 2954642 h 4257439"/>
              <a:gd name="connsiteX72" fmla="*/ 4414507 w 5004044"/>
              <a:gd name="connsiteY72" fmla="*/ 3086467 h 4257439"/>
              <a:gd name="connsiteX73" fmla="*/ 2327617 w 5004044"/>
              <a:gd name="connsiteY73" fmla="*/ 4253752 h 4257439"/>
              <a:gd name="connsiteX74" fmla="*/ 1214971 w 5004044"/>
              <a:gd name="connsiteY74" fmla="*/ 4203137 h 4257439"/>
              <a:gd name="connsiteX75" fmla="*/ 894535 w 5004044"/>
              <a:gd name="connsiteY75" fmla="*/ 4109150 h 4257439"/>
              <a:gd name="connsiteX76" fmla="*/ 781596 w 5004044"/>
              <a:gd name="connsiteY76" fmla="*/ 3991505 h 4257439"/>
              <a:gd name="connsiteX77" fmla="*/ 742373 w 5004044"/>
              <a:gd name="connsiteY77" fmla="*/ 3959843 h 4257439"/>
              <a:gd name="connsiteX78" fmla="*/ 646723 w 5004044"/>
              <a:gd name="connsiteY78" fmla="*/ 3926438 h 4257439"/>
              <a:gd name="connsiteX79" fmla="*/ 478839 w 5004044"/>
              <a:gd name="connsiteY79" fmla="*/ 3847272 h 4257439"/>
              <a:gd name="connsiteX80" fmla="*/ 537744 w 5004044"/>
              <a:gd name="connsiteY80" fmla="*/ 3812205 h 4257439"/>
              <a:gd name="connsiteX81" fmla="*/ 712950 w 5004044"/>
              <a:gd name="connsiteY81" fmla="*/ 3847065 h 4257439"/>
              <a:gd name="connsiteX82" fmla="*/ 839053 w 5004044"/>
              <a:gd name="connsiteY82" fmla="*/ 3842201 h 4257439"/>
              <a:gd name="connsiteX83" fmla="*/ 657388 w 5004044"/>
              <a:gd name="connsiteY83" fmla="*/ 3759142 h 4257439"/>
              <a:gd name="connsiteX84" fmla="*/ 479902 w 5004044"/>
              <a:gd name="connsiteY84" fmla="*/ 3640872 h 4257439"/>
              <a:gd name="connsiteX85" fmla="*/ 612982 w 5004044"/>
              <a:gd name="connsiteY85" fmla="*/ 3646162 h 4257439"/>
              <a:gd name="connsiteX86" fmla="*/ 617779 w 5004044"/>
              <a:gd name="connsiteY86" fmla="*/ 3625073 h 4257439"/>
              <a:gd name="connsiteX87" fmla="*/ 495792 w 5004044"/>
              <a:gd name="connsiteY87" fmla="*/ 3468542 h 4257439"/>
              <a:gd name="connsiteX88" fmla="*/ 436221 w 5004044"/>
              <a:gd name="connsiteY88" fmla="*/ 3407261 h 4257439"/>
              <a:gd name="connsiteX89" fmla="*/ 172652 w 5004044"/>
              <a:gd name="connsiteY89" fmla="*/ 3237768 h 4257439"/>
              <a:gd name="connsiteX90" fmla="*/ 417805 w 5004044"/>
              <a:gd name="connsiteY90" fmla="*/ 3290959 h 4257439"/>
              <a:gd name="connsiteX91" fmla="*/ 159629 w 5004044"/>
              <a:gd name="connsiteY91" fmla="*/ 3126522 h 4257439"/>
              <a:gd name="connsiteX92" fmla="*/ 35515 w 5004044"/>
              <a:gd name="connsiteY92" fmla="*/ 3070942 h 4257439"/>
              <a:gd name="connsiteX93" fmla="*/ 3001 w 5004044"/>
              <a:gd name="connsiteY93" fmla="*/ 3030820 h 4257439"/>
              <a:gd name="connsiteX94" fmla="*/ 56337 w 5004044"/>
              <a:gd name="connsiteY94" fmla="*/ 3011602 h 4257439"/>
              <a:gd name="connsiteX95" fmla="*/ 221626 w 5004044"/>
              <a:gd name="connsiteY95" fmla="*/ 3000137 h 4257439"/>
              <a:gd name="connsiteX96" fmla="*/ 12079 w 5004044"/>
              <a:gd name="connsiteY96" fmla="*/ 2895750 h 4257439"/>
              <a:gd name="connsiteX97" fmla="*/ 165389 w 5004044"/>
              <a:gd name="connsiteY97" fmla="*/ 2890511 h 4257439"/>
              <a:gd name="connsiteX98" fmla="*/ 206743 w 5004044"/>
              <a:gd name="connsiteY98" fmla="*/ 2827546 h 4257439"/>
              <a:gd name="connsiteX99" fmla="*/ 273631 w 5004044"/>
              <a:gd name="connsiteY99" fmla="*/ 2725917 h 4257439"/>
              <a:gd name="connsiteX100" fmla="*/ 320364 w 5004044"/>
              <a:gd name="connsiteY100" fmla="*/ 2667696 h 4257439"/>
              <a:gd name="connsiteX101" fmla="*/ 334074 w 5004044"/>
              <a:gd name="connsiteY101" fmla="*/ 2507770 h 4257439"/>
              <a:gd name="connsiteX102" fmla="*/ 284207 w 5004044"/>
              <a:gd name="connsiteY102" fmla="*/ 2344516 h 4257439"/>
              <a:gd name="connsiteX103" fmla="*/ 166166 w 5004044"/>
              <a:gd name="connsiteY103" fmla="*/ 2278376 h 4257439"/>
              <a:gd name="connsiteX104" fmla="*/ 194891 w 5004044"/>
              <a:gd name="connsiteY104" fmla="*/ 2175576 h 4257439"/>
              <a:gd name="connsiteX105" fmla="*/ 440332 w 5004044"/>
              <a:gd name="connsiteY105" fmla="*/ 2191712 h 4257439"/>
              <a:gd name="connsiteX106" fmla="*/ 63051 w 5004044"/>
              <a:gd name="connsiteY106" fmla="*/ 1942979 h 4257439"/>
              <a:gd name="connsiteX107" fmla="*/ 123612 w 5004044"/>
              <a:gd name="connsiteY107" fmla="*/ 1920903 h 4257439"/>
              <a:gd name="connsiteX108" fmla="*/ 120386 w 5004044"/>
              <a:gd name="connsiteY108" fmla="*/ 1903128 h 4257439"/>
              <a:gd name="connsiteX109" fmla="*/ 119318 w 5004044"/>
              <a:gd name="connsiteY109" fmla="*/ 1791355 h 4257439"/>
              <a:gd name="connsiteX110" fmla="*/ 127081 w 5004044"/>
              <a:gd name="connsiteY110" fmla="*/ 1738431 h 4257439"/>
              <a:gd name="connsiteX111" fmla="*/ 108310 w 5004044"/>
              <a:gd name="connsiteY111" fmla="*/ 1682600 h 4257439"/>
              <a:gd name="connsiteX112" fmla="*/ 385468 w 5004044"/>
              <a:gd name="connsiteY112" fmla="*/ 1739315 h 4257439"/>
              <a:gd name="connsiteX113" fmla="*/ 599777 w 5004044"/>
              <a:gd name="connsiteY113" fmla="*/ 1722044 h 4257439"/>
              <a:gd name="connsiteX114" fmla="*/ 593006 w 5004044"/>
              <a:gd name="connsiteY114" fmla="*/ 1716597 h 4257439"/>
              <a:gd name="connsiteX115" fmla="*/ 485736 w 5004044"/>
              <a:gd name="connsiteY115" fmla="*/ 1591625 h 4257439"/>
              <a:gd name="connsiteX116" fmla="*/ 481534 w 5004044"/>
              <a:gd name="connsiteY116" fmla="*/ 1588888 h 4257439"/>
              <a:gd name="connsiteX117" fmla="*/ 461623 w 5004044"/>
              <a:gd name="connsiteY117" fmla="*/ 1569314 h 4257439"/>
              <a:gd name="connsiteX118" fmla="*/ 441172 w 5004044"/>
              <a:gd name="connsiteY118" fmla="*/ 1549836 h 4257439"/>
              <a:gd name="connsiteX119" fmla="*/ 438173 w 5004044"/>
              <a:gd name="connsiteY119" fmla="*/ 1549732 h 4257439"/>
              <a:gd name="connsiteX120" fmla="*/ 409482 w 5004044"/>
              <a:gd name="connsiteY120" fmla="*/ 1509886 h 4257439"/>
              <a:gd name="connsiteX121" fmla="*/ 401143 w 5004044"/>
              <a:gd name="connsiteY121" fmla="*/ 1480995 h 4257439"/>
              <a:gd name="connsiteX122" fmla="*/ 370772 w 5004044"/>
              <a:gd name="connsiteY122" fmla="*/ 1452514 h 4257439"/>
              <a:gd name="connsiteX123" fmla="*/ 339699 w 5004044"/>
              <a:gd name="connsiteY123" fmla="*/ 1426688 h 4257439"/>
              <a:gd name="connsiteX124" fmla="*/ 265593 w 5004044"/>
              <a:gd name="connsiteY124" fmla="*/ 1412885 h 4257439"/>
              <a:gd name="connsiteX125" fmla="*/ 215085 w 5004044"/>
              <a:gd name="connsiteY125" fmla="*/ 1372144 h 4257439"/>
              <a:gd name="connsiteX126" fmla="*/ 274865 w 5004044"/>
              <a:gd name="connsiteY126" fmla="*/ 1375825 h 4257439"/>
              <a:gd name="connsiteX127" fmla="*/ 219220 w 5004044"/>
              <a:gd name="connsiteY127" fmla="*/ 1329666 h 4257439"/>
              <a:gd name="connsiteX128" fmla="*/ 187322 w 5004044"/>
              <a:gd name="connsiteY128" fmla="*/ 1278682 h 4257439"/>
              <a:gd name="connsiteX129" fmla="*/ 189878 w 5004044"/>
              <a:gd name="connsiteY129" fmla="*/ 1262417 h 4257439"/>
              <a:gd name="connsiteX130" fmla="*/ 204036 w 5004044"/>
              <a:gd name="connsiteY130" fmla="*/ 1262449 h 4257439"/>
              <a:gd name="connsiteX131" fmla="*/ 256133 w 5004044"/>
              <a:gd name="connsiteY131" fmla="*/ 1295950 h 4257439"/>
              <a:gd name="connsiteX132" fmla="*/ 323760 w 5004044"/>
              <a:gd name="connsiteY132" fmla="*/ 1342208 h 4257439"/>
              <a:gd name="connsiteX133" fmla="*/ 219957 w 5004044"/>
              <a:gd name="connsiteY133" fmla="*/ 1252997 h 4257439"/>
              <a:gd name="connsiteX134" fmla="*/ 145267 w 5004044"/>
              <a:gd name="connsiteY134" fmla="*/ 1188376 h 4257439"/>
              <a:gd name="connsiteX135" fmla="*/ 127649 w 5004044"/>
              <a:gd name="connsiteY135" fmla="*/ 1140248 h 4257439"/>
              <a:gd name="connsiteX136" fmla="*/ 133301 w 5004044"/>
              <a:gd name="connsiteY136" fmla="*/ 1126283 h 4257439"/>
              <a:gd name="connsiteX137" fmla="*/ 144665 w 5004044"/>
              <a:gd name="connsiteY137" fmla="*/ 1130919 h 4257439"/>
              <a:gd name="connsiteX138" fmla="*/ 154924 w 5004044"/>
              <a:gd name="connsiteY138" fmla="*/ 1141443 h 4257439"/>
              <a:gd name="connsiteX139" fmla="*/ 263706 w 5004044"/>
              <a:gd name="connsiteY139" fmla="*/ 1219972 h 4257439"/>
              <a:gd name="connsiteX140" fmla="*/ 423231 w 5004044"/>
              <a:gd name="connsiteY140" fmla="*/ 1325916 h 4257439"/>
              <a:gd name="connsiteX141" fmla="*/ 486543 w 5004044"/>
              <a:gd name="connsiteY141" fmla="*/ 1341940 h 4257439"/>
              <a:gd name="connsiteX142" fmla="*/ 305459 w 5004044"/>
              <a:gd name="connsiteY142" fmla="*/ 1191095 h 4257439"/>
              <a:gd name="connsiteX143" fmla="*/ 165967 w 5004044"/>
              <a:gd name="connsiteY143" fmla="*/ 995271 h 4257439"/>
              <a:gd name="connsiteX144" fmla="*/ 148803 w 5004044"/>
              <a:gd name="connsiteY144" fmla="*/ 982487 h 4257439"/>
              <a:gd name="connsiteX145" fmla="*/ 142975 w 5004044"/>
              <a:gd name="connsiteY145" fmla="*/ 973711 h 4257439"/>
              <a:gd name="connsiteX146" fmla="*/ 107228 w 5004044"/>
              <a:gd name="connsiteY146" fmla="*/ 903165 h 4257439"/>
              <a:gd name="connsiteX147" fmla="*/ 103961 w 5004044"/>
              <a:gd name="connsiteY147" fmla="*/ 884449 h 4257439"/>
              <a:gd name="connsiteX148" fmla="*/ 105398 w 5004044"/>
              <a:gd name="connsiteY148" fmla="*/ 848773 h 4257439"/>
              <a:gd name="connsiteX149" fmla="*/ 96106 w 5004044"/>
              <a:gd name="connsiteY149" fmla="*/ 829222 h 4257439"/>
              <a:gd name="connsiteX150" fmla="*/ 95233 w 5004044"/>
              <a:gd name="connsiteY150" fmla="*/ 815459 h 4257439"/>
              <a:gd name="connsiteX151" fmla="*/ 108754 w 5004044"/>
              <a:gd name="connsiteY151" fmla="*/ 813390 h 4257439"/>
              <a:gd name="connsiteX152" fmla="*/ 149184 w 5004044"/>
              <a:gd name="connsiteY152" fmla="*/ 854012 h 4257439"/>
              <a:gd name="connsiteX153" fmla="*/ 169922 w 5004044"/>
              <a:gd name="connsiteY153" fmla="*/ 855094 h 4257439"/>
              <a:gd name="connsiteX154" fmla="*/ 194734 w 5004044"/>
              <a:gd name="connsiteY154" fmla="*/ 849766 h 4257439"/>
              <a:gd name="connsiteX155" fmla="*/ 204833 w 5004044"/>
              <a:gd name="connsiteY155" fmla="*/ 862849 h 4257439"/>
              <a:gd name="connsiteX156" fmla="*/ 262674 w 5004044"/>
              <a:gd name="connsiteY156" fmla="*/ 921903 h 4257439"/>
              <a:gd name="connsiteX157" fmla="*/ 302202 w 5004044"/>
              <a:gd name="connsiteY157" fmla="*/ 923150 h 4257439"/>
              <a:gd name="connsiteX158" fmla="*/ 270912 w 5004044"/>
              <a:gd name="connsiteY158" fmla="*/ 917286 h 4257439"/>
              <a:gd name="connsiteX159" fmla="*/ 262498 w 5004044"/>
              <a:gd name="connsiteY159" fmla="*/ 899162 h 4257439"/>
              <a:gd name="connsiteX160" fmla="*/ 261759 w 5004044"/>
              <a:gd name="connsiteY160" fmla="*/ 882214 h 4257439"/>
              <a:gd name="connsiteX161" fmla="*/ 216117 w 5004044"/>
              <a:gd name="connsiteY161" fmla="*/ 846941 h 4257439"/>
              <a:gd name="connsiteX162" fmla="*/ 211969 w 5004044"/>
              <a:gd name="connsiteY162" fmla="*/ 845458 h 4257439"/>
              <a:gd name="connsiteX163" fmla="*/ 202383 w 5004044"/>
              <a:gd name="connsiteY163" fmla="*/ 831653 h 4257439"/>
              <a:gd name="connsiteX164" fmla="*/ 217302 w 5004044"/>
              <a:gd name="connsiteY164" fmla="*/ 817950 h 4257439"/>
              <a:gd name="connsiteX165" fmla="*/ 258185 w 5004044"/>
              <a:gd name="connsiteY165" fmla="*/ 825283 h 4257439"/>
              <a:gd name="connsiteX166" fmla="*/ 339019 w 5004044"/>
              <a:gd name="connsiteY166" fmla="*/ 887237 h 4257439"/>
              <a:gd name="connsiteX167" fmla="*/ 455541 w 5004044"/>
              <a:gd name="connsiteY167" fmla="*/ 987171 h 4257439"/>
              <a:gd name="connsiteX168" fmla="*/ 839737 w 5004044"/>
              <a:gd name="connsiteY168" fmla="*/ 1232154 h 4257439"/>
              <a:gd name="connsiteX169" fmla="*/ 987251 w 5004044"/>
              <a:gd name="connsiteY169" fmla="*/ 1312386 h 4257439"/>
              <a:gd name="connsiteX170" fmla="*/ 987828 w 5004044"/>
              <a:gd name="connsiteY170" fmla="*/ 1306906 h 4257439"/>
              <a:gd name="connsiteX171" fmla="*/ 987609 w 5004044"/>
              <a:gd name="connsiteY171" fmla="*/ 1301885 h 4257439"/>
              <a:gd name="connsiteX172" fmla="*/ 883773 w 5004044"/>
              <a:gd name="connsiteY172" fmla="*/ 1249366 h 4257439"/>
              <a:gd name="connsiteX173" fmla="*/ 658689 w 5004044"/>
              <a:gd name="connsiteY173" fmla="*/ 1075926 h 4257439"/>
              <a:gd name="connsiteX174" fmla="*/ 639221 w 5004044"/>
              <a:gd name="connsiteY174" fmla="*/ 1072721 h 4257439"/>
              <a:gd name="connsiteX175" fmla="*/ 607837 w 5004044"/>
              <a:gd name="connsiteY175" fmla="*/ 1046001 h 4257439"/>
              <a:gd name="connsiteX176" fmla="*/ 604057 w 5004044"/>
              <a:gd name="connsiteY176" fmla="*/ 1028006 h 4257439"/>
              <a:gd name="connsiteX177" fmla="*/ 535068 w 5004044"/>
              <a:gd name="connsiteY177" fmla="*/ 963012 h 4257439"/>
              <a:gd name="connsiteX178" fmla="*/ 398492 w 5004044"/>
              <a:gd name="connsiteY178" fmla="*/ 852702 h 4257439"/>
              <a:gd name="connsiteX179" fmla="*/ 370407 w 5004044"/>
              <a:gd name="connsiteY179" fmla="*/ 808003 h 4257439"/>
              <a:gd name="connsiteX180" fmla="*/ 373637 w 5004044"/>
              <a:gd name="connsiteY180" fmla="*/ 788457 h 4257439"/>
              <a:gd name="connsiteX181" fmla="*/ 388957 w 5004044"/>
              <a:gd name="connsiteY181" fmla="*/ 790181 h 4257439"/>
              <a:gd name="connsiteX182" fmla="*/ 445569 w 5004044"/>
              <a:gd name="connsiteY182" fmla="*/ 827313 h 4257439"/>
              <a:gd name="connsiteX183" fmla="*/ 503344 w 5004044"/>
              <a:gd name="connsiteY183" fmla="*/ 866138 h 4257439"/>
              <a:gd name="connsiteX184" fmla="*/ 497988 w 5004044"/>
              <a:gd name="connsiteY184" fmla="*/ 855698 h 4257439"/>
              <a:gd name="connsiteX185" fmla="*/ 395068 w 5004044"/>
              <a:gd name="connsiteY185" fmla="*/ 774238 h 4257439"/>
              <a:gd name="connsiteX186" fmla="*/ 321225 w 5004044"/>
              <a:gd name="connsiteY186" fmla="*/ 704090 h 4257439"/>
              <a:gd name="connsiteX187" fmla="*/ 310772 w 5004044"/>
              <a:gd name="connsiteY187" fmla="*/ 664187 h 4257439"/>
              <a:gd name="connsiteX188" fmla="*/ 316776 w 5004044"/>
              <a:gd name="connsiteY188" fmla="*/ 652057 h 4257439"/>
              <a:gd name="connsiteX189" fmla="*/ 326167 w 5004044"/>
              <a:gd name="connsiteY189" fmla="*/ 655144 h 4257439"/>
              <a:gd name="connsiteX190" fmla="*/ 339819 w 5004044"/>
              <a:gd name="connsiteY190" fmla="*/ 668549 h 4257439"/>
              <a:gd name="connsiteX191" fmla="*/ 435653 w 5004044"/>
              <a:gd name="connsiteY191" fmla="*/ 737342 h 4257439"/>
              <a:gd name="connsiteX192" fmla="*/ 594518 w 5004044"/>
              <a:gd name="connsiteY192" fmla="*/ 846882 h 4257439"/>
              <a:gd name="connsiteX193" fmla="*/ 665142 w 5004044"/>
              <a:gd name="connsiteY193" fmla="*/ 868257 h 4257439"/>
              <a:gd name="connsiteX194" fmla="*/ 660802 w 5004044"/>
              <a:gd name="connsiteY194" fmla="*/ 862382 h 4257439"/>
              <a:gd name="connsiteX195" fmla="*/ 499505 w 5004044"/>
              <a:gd name="connsiteY195" fmla="*/ 728286 h 4257439"/>
              <a:gd name="connsiteX196" fmla="*/ 345927 w 5004044"/>
              <a:gd name="connsiteY196" fmla="*/ 515339 h 4257439"/>
              <a:gd name="connsiteX197" fmla="*/ 338588 w 5004044"/>
              <a:gd name="connsiteY197" fmla="*/ 509361 h 4257439"/>
              <a:gd name="connsiteX198" fmla="*/ 327339 w 5004044"/>
              <a:gd name="connsiteY198" fmla="*/ 494900 h 4257439"/>
              <a:gd name="connsiteX199" fmla="*/ 303055 w 5004044"/>
              <a:gd name="connsiteY199" fmla="*/ 437512 h 4257439"/>
              <a:gd name="connsiteX200" fmla="*/ 292117 w 5004044"/>
              <a:gd name="connsiteY200" fmla="*/ 398959 h 4257439"/>
              <a:gd name="connsiteX201" fmla="*/ 292417 w 5004044"/>
              <a:gd name="connsiteY201" fmla="*/ 380879 h 4257439"/>
              <a:gd name="connsiteX202" fmla="*/ 280259 w 5004044"/>
              <a:gd name="connsiteY202" fmla="*/ 358039 h 4257439"/>
              <a:gd name="connsiteX203" fmla="*/ 277426 w 5004044"/>
              <a:gd name="connsiteY203" fmla="*/ 343041 h 4257439"/>
              <a:gd name="connsiteX204" fmla="*/ 292014 w 5004044"/>
              <a:gd name="connsiteY204" fmla="*/ 340466 h 4257439"/>
              <a:gd name="connsiteX205" fmla="*/ 333039 w 5004044"/>
              <a:gd name="connsiteY205" fmla="*/ 382248 h 4257439"/>
              <a:gd name="connsiteX206" fmla="*/ 352439 w 5004044"/>
              <a:gd name="connsiteY206" fmla="*/ 383884 h 4257439"/>
              <a:gd name="connsiteX207" fmla="*/ 381981 w 5004044"/>
              <a:gd name="connsiteY207" fmla="*/ 380883 h 4257439"/>
              <a:gd name="connsiteX208" fmla="*/ 402615 w 5004044"/>
              <a:gd name="connsiteY208" fmla="*/ 410767 h 4257439"/>
              <a:gd name="connsiteX209" fmla="*/ 488827 w 5004044"/>
              <a:gd name="connsiteY209" fmla="*/ 452479 h 4257439"/>
              <a:gd name="connsiteX210" fmla="*/ 453360 w 5004044"/>
              <a:gd name="connsiteY210" fmla="*/ 444507 h 4257439"/>
              <a:gd name="connsiteX211" fmla="*/ 444814 w 5004044"/>
              <a:gd name="connsiteY211" fmla="*/ 429568 h 4257439"/>
              <a:gd name="connsiteX212" fmla="*/ 442720 w 5004044"/>
              <a:gd name="connsiteY212" fmla="*/ 406534 h 4257439"/>
              <a:gd name="connsiteX213" fmla="*/ 399647 w 5004044"/>
              <a:gd name="connsiteY213" fmla="*/ 373970 h 4257439"/>
              <a:gd name="connsiteX214" fmla="*/ 390458 w 5004044"/>
              <a:gd name="connsiteY214" fmla="*/ 369266 h 4257439"/>
              <a:gd name="connsiteX215" fmla="*/ 384776 w 5004044"/>
              <a:gd name="connsiteY215" fmla="*/ 357618 h 4257439"/>
              <a:gd name="connsiteX216" fmla="*/ 395456 w 5004044"/>
              <a:gd name="connsiteY216" fmla="*/ 346561 h 4257439"/>
              <a:gd name="connsiteX217" fmla="*/ 409490 w 5004044"/>
              <a:gd name="connsiteY217" fmla="*/ 343767 h 4257439"/>
              <a:gd name="connsiteX218" fmla="*/ 459406 w 5004044"/>
              <a:gd name="connsiteY218" fmla="*/ 364686 h 4257439"/>
              <a:gd name="connsiteX219" fmla="*/ 603593 w 5004044"/>
              <a:gd name="connsiteY219" fmla="*/ 487253 h 4257439"/>
              <a:gd name="connsiteX220" fmla="*/ 758457 w 5004044"/>
              <a:gd name="connsiteY220" fmla="*/ 592438 h 4257439"/>
              <a:gd name="connsiteX221" fmla="*/ 1126835 w 5004044"/>
              <a:gd name="connsiteY221" fmla="*/ 818073 h 4257439"/>
              <a:gd name="connsiteX222" fmla="*/ 1748686 w 5004044"/>
              <a:gd name="connsiteY222" fmla="*/ 913256 h 4257439"/>
              <a:gd name="connsiteX223" fmla="*/ 2345605 w 5004044"/>
              <a:gd name="connsiteY223" fmla="*/ 842682 h 4257439"/>
              <a:gd name="connsiteX224" fmla="*/ 2430665 w 5004044"/>
              <a:gd name="connsiteY224" fmla="*/ 833044 h 4257439"/>
              <a:gd name="connsiteX225" fmla="*/ 3874549 w 5004044"/>
              <a:gd name="connsiteY225" fmla="*/ 345713 h 4257439"/>
              <a:gd name="connsiteX226" fmla="*/ 4079914 w 5004044"/>
              <a:gd name="connsiteY226" fmla="*/ 235770 h 4257439"/>
              <a:gd name="connsiteX227" fmla="*/ 4115814 w 5004044"/>
              <a:gd name="connsiteY227" fmla="*/ 249002 h 4257439"/>
              <a:gd name="connsiteX228" fmla="*/ 4129591 w 5004044"/>
              <a:gd name="connsiteY228" fmla="*/ 251735 h 4257439"/>
              <a:gd name="connsiteX229" fmla="*/ 4131313 w 5004044"/>
              <a:gd name="connsiteY229" fmla="*/ 253264 h 4257439"/>
              <a:gd name="connsiteX230" fmla="*/ 4132779 w 5004044"/>
              <a:gd name="connsiteY230" fmla="*/ 252368 h 4257439"/>
              <a:gd name="connsiteX231" fmla="*/ 4129591 w 5004044"/>
              <a:gd name="connsiteY231" fmla="*/ 251735 h 4257439"/>
              <a:gd name="connsiteX232" fmla="*/ 4126781 w 5004044"/>
              <a:gd name="connsiteY232" fmla="*/ 249241 h 4257439"/>
              <a:gd name="connsiteX233" fmla="*/ 4126159 w 5004044"/>
              <a:gd name="connsiteY233" fmla="*/ 241207 h 4257439"/>
              <a:gd name="connsiteX234" fmla="*/ 4145347 w 5004044"/>
              <a:gd name="connsiteY234" fmla="*/ 206824 h 4257439"/>
              <a:gd name="connsiteX235" fmla="*/ 4183377 w 5004044"/>
              <a:gd name="connsiteY235" fmla="*/ 186195 h 4257439"/>
              <a:gd name="connsiteX236" fmla="*/ 4203065 w 5004044"/>
              <a:gd name="connsiteY236" fmla="*/ 194422 h 4257439"/>
              <a:gd name="connsiteX237" fmla="*/ 4228763 w 5004044"/>
              <a:gd name="connsiteY237" fmla="*/ 203170 h 4257439"/>
              <a:gd name="connsiteX238" fmla="*/ 4343373 w 5004044"/>
              <a:gd name="connsiteY238" fmla="*/ 90903 h 4257439"/>
              <a:gd name="connsiteX239" fmla="*/ 4421541 w 5004044"/>
              <a:gd name="connsiteY239" fmla="*/ 10686 h 4257439"/>
              <a:gd name="connsiteX240" fmla="*/ 4437179 w 5004044"/>
              <a:gd name="connsiteY240" fmla="*/ 969 h 4257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5004044" h="4257439">
                <a:moveTo>
                  <a:pt x="4996703" y="1884419"/>
                </a:moveTo>
                <a:lnTo>
                  <a:pt x="4999558" y="1895448"/>
                </a:lnTo>
                <a:cubicBezTo>
                  <a:pt x="5005407" y="1925309"/>
                  <a:pt x="5005885" y="1948588"/>
                  <a:pt x="4998919" y="1955002"/>
                </a:cubicBezTo>
                <a:lnTo>
                  <a:pt x="4997257" y="1954563"/>
                </a:lnTo>
                <a:lnTo>
                  <a:pt x="4997288" y="1935420"/>
                </a:lnTo>
                <a:cubicBezTo>
                  <a:pt x="4997241" y="1921584"/>
                  <a:pt x="4997129" y="1908567"/>
                  <a:pt x="4996971" y="1897199"/>
                </a:cubicBezTo>
                <a:close/>
                <a:moveTo>
                  <a:pt x="4995619" y="1855413"/>
                </a:moveTo>
                <a:cubicBezTo>
                  <a:pt x="4995887" y="1856868"/>
                  <a:pt x="4996145" y="1861630"/>
                  <a:pt x="4996377" y="1868871"/>
                </a:cubicBezTo>
                <a:lnTo>
                  <a:pt x="4996703" y="1884419"/>
                </a:lnTo>
                <a:lnTo>
                  <a:pt x="4993479" y="1871969"/>
                </a:lnTo>
                <a:lnTo>
                  <a:pt x="4994448" y="1857988"/>
                </a:lnTo>
                <a:cubicBezTo>
                  <a:pt x="4994836" y="1854434"/>
                  <a:pt x="4995221" y="1853309"/>
                  <a:pt x="4995619" y="1855413"/>
                </a:cubicBezTo>
                <a:close/>
                <a:moveTo>
                  <a:pt x="561880" y="1402651"/>
                </a:moveTo>
                <a:cubicBezTo>
                  <a:pt x="561124" y="1404050"/>
                  <a:pt x="560098" y="1405494"/>
                  <a:pt x="559343" y="1406893"/>
                </a:cubicBezTo>
                <a:cubicBezTo>
                  <a:pt x="564992" y="1411590"/>
                  <a:pt x="570885" y="1415610"/>
                  <a:pt x="576521" y="1419992"/>
                </a:cubicBezTo>
                <a:cubicBezTo>
                  <a:pt x="583100" y="1421044"/>
                  <a:pt x="589950" y="1422050"/>
                  <a:pt x="596259" y="1423150"/>
                </a:cubicBezTo>
                <a:cubicBezTo>
                  <a:pt x="584800" y="1416317"/>
                  <a:pt x="573340" y="1409483"/>
                  <a:pt x="561880" y="1402651"/>
                </a:cubicBezTo>
                <a:close/>
                <a:moveTo>
                  <a:pt x="741490" y="927208"/>
                </a:moveTo>
                <a:cubicBezTo>
                  <a:pt x="799034" y="985684"/>
                  <a:pt x="870087" y="1023113"/>
                  <a:pt x="944973" y="1054807"/>
                </a:cubicBezTo>
                <a:cubicBezTo>
                  <a:pt x="945998" y="1053361"/>
                  <a:pt x="946754" y="1051963"/>
                  <a:pt x="947781" y="1050516"/>
                </a:cubicBezTo>
                <a:cubicBezTo>
                  <a:pt x="879021" y="1009518"/>
                  <a:pt x="810249" y="968207"/>
                  <a:pt x="741490" y="927208"/>
                </a:cubicBezTo>
                <a:close/>
                <a:moveTo>
                  <a:pt x="4437179" y="969"/>
                </a:moveTo>
                <a:cubicBezTo>
                  <a:pt x="4443841" y="3904"/>
                  <a:pt x="4445992" y="9534"/>
                  <a:pt x="4444201" y="18389"/>
                </a:cubicBezTo>
                <a:cubicBezTo>
                  <a:pt x="4441695" y="29585"/>
                  <a:pt x="4436433" y="40002"/>
                  <a:pt x="4430319" y="49621"/>
                </a:cubicBezTo>
                <a:cubicBezTo>
                  <a:pt x="4401802" y="94822"/>
                  <a:pt x="4415372" y="106342"/>
                  <a:pt x="4455614" y="105249"/>
                </a:cubicBezTo>
                <a:cubicBezTo>
                  <a:pt x="4491507" y="104290"/>
                  <a:pt x="4527369" y="96378"/>
                  <a:pt x="4563529" y="89046"/>
                </a:cubicBezTo>
                <a:cubicBezTo>
                  <a:pt x="4581331" y="85271"/>
                  <a:pt x="4582237" y="87326"/>
                  <a:pt x="4575967" y="105828"/>
                </a:cubicBezTo>
                <a:cubicBezTo>
                  <a:pt x="4565867" y="136392"/>
                  <a:pt x="4565181" y="164346"/>
                  <a:pt x="4581177" y="187773"/>
                </a:cubicBezTo>
                <a:cubicBezTo>
                  <a:pt x="4584949" y="193117"/>
                  <a:pt x="4587668" y="199279"/>
                  <a:pt x="4586660" y="207364"/>
                </a:cubicBezTo>
                <a:cubicBezTo>
                  <a:pt x="4582114" y="240426"/>
                  <a:pt x="4591735" y="267509"/>
                  <a:pt x="4601641" y="294858"/>
                </a:cubicBezTo>
                <a:cubicBezTo>
                  <a:pt x="4618339" y="340618"/>
                  <a:pt x="4639505" y="382741"/>
                  <a:pt x="4662523" y="423590"/>
                </a:cubicBezTo>
                <a:cubicBezTo>
                  <a:pt x="4678751" y="452354"/>
                  <a:pt x="4689013" y="487863"/>
                  <a:pt x="4724560" y="497719"/>
                </a:cubicBezTo>
                <a:cubicBezTo>
                  <a:pt x="4733099" y="500006"/>
                  <a:pt x="4735915" y="508366"/>
                  <a:pt x="4732841" y="519029"/>
                </a:cubicBezTo>
                <a:cubicBezTo>
                  <a:pt x="4722677" y="554348"/>
                  <a:pt x="4730947" y="581670"/>
                  <a:pt x="4749643" y="604622"/>
                </a:cubicBezTo>
                <a:cubicBezTo>
                  <a:pt x="4756255" y="612626"/>
                  <a:pt x="4753773" y="618125"/>
                  <a:pt x="4744753" y="623512"/>
                </a:cubicBezTo>
                <a:cubicBezTo>
                  <a:pt x="4734394" y="629453"/>
                  <a:pt x="4726335" y="638149"/>
                  <a:pt x="4720006" y="649070"/>
                </a:cubicBezTo>
                <a:cubicBezTo>
                  <a:pt x="4709614" y="666719"/>
                  <a:pt x="4704721" y="685611"/>
                  <a:pt x="4700653" y="704672"/>
                </a:cubicBezTo>
                <a:cubicBezTo>
                  <a:pt x="4694336" y="734569"/>
                  <a:pt x="4686883" y="763401"/>
                  <a:pt x="4662297" y="786401"/>
                </a:cubicBezTo>
                <a:cubicBezTo>
                  <a:pt x="4654979" y="793386"/>
                  <a:pt x="4649109" y="802330"/>
                  <a:pt x="4642954" y="811006"/>
                </a:cubicBezTo>
                <a:cubicBezTo>
                  <a:pt x="4644917" y="818566"/>
                  <a:pt x="4649771" y="823719"/>
                  <a:pt x="4658781" y="824342"/>
                </a:cubicBezTo>
                <a:cubicBezTo>
                  <a:pt x="4716129" y="828453"/>
                  <a:pt x="4713587" y="870017"/>
                  <a:pt x="4713981" y="916441"/>
                </a:cubicBezTo>
                <a:cubicBezTo>
                  <a:pt x="4714583" y="973897"/>
                  <a:pt x="4682235" y="1006173"/>
                  <a:pt x="4642145" y="1035706"/>
                </a:cubicBezTo>
                <a:cubicBezTo>
                  <a:pt x="4628425" y="1045718"/>
                  <a:pt x="4608421" y="1048933"/>
                  <a:pt x="4604059" y="1073741"/>
                </a:cubicBezTo>
                <a:cubicBezTo>
                  <a:pt x="4628007" y="1092285"/>
                  <a:pt x="4655309" y="1069123"/>
                  <a:pt x="4680437" y="1071013"/>
                </a:cubicBezTo>
                <a:cubicBezTo>
                  <a:pt x="4701201" y="1072723"/>
                  <a:pt x="4734847" y="1063938"/>
                  <a:pt x="4708843" y="1110593"/>
                </a:cubicBezTo>
                <a:cubicBezTo>
                  <a:pt x="4701273" y="1124265"/>
                  <a:pt x="4711111" y="1131384"/>
                  <a:pt x="4721433" y="1130828"/>
                </a:cubicBezTo>
                <a:cubicBezTo>
                  <a:pt x="4805036" y="1125241"/>
                  <a:pt x="4770374" y="1216755"/>
                  <a:pt x="4799050" y="1256288"/>
                </a:cubicBezTo>
                <a:cubicBezTo>
                  <a:pt x="4807135" y="1266880"/>
                  <a:pt x="4800233" y="1289605"/>
                  <a:pt x="4788849" y="1296992"/>
                </a:cubicBezTo>
                <a:cubicBezTo>
                  <a:pt x="4716605" y="1344534"/>
                  <a:pt x="4710171" y="1427902"/>
                  <a:pt x="4677593" y="1504814"/>
                </a:cubicBezTo>
                <a:cubicBezTo>
                  <a:pt x="4717444" y="1525929"/>
                  <a:pt x="4764171" y="1523690"/>
                  <a:pt x="4806838" y="1534504"/>
                </a:cubicBezTo>
                <a:cubicBezTo>
                  <a:pt x="4851155" y="1545658"/>
                  <a:pt x="4851771" y="1559782"/>
                  <a:pt x="4818253" y="1621364"/>
                </a:cubicBezTo>
                <a:cubicBezTo>
                  <a:pt x="4912245" y="1616790"/>
                  <a:pt x="4912245" y="1616790"/>
                  <a:pt x="4887405" y="1708784"/>
                </a:cubicBezTo>
                <a:cubicBezTo>
                  <a:pt x="4926883" y="1705769"/>
                  <a:pt x="4965617" y="1779266"/>
                  <a:pt x="4987017" y="1847008"/>
                </a:cubicBezTo>
                <a:lnTo>
                  <a:pt x="4993479" y="1871969"/>
                </a:lnTo>
                <a:lnTo>
                  <a:pt x="4993260" y="1875137"/>
                </a:lnTo>
                <a:cubicBezTo>
                  <a:pt x="4992440" y="1890359"/>
                  <a:pt x="4991543" y="1912093"/>
                  <a:pt x="4990437" y="1933934"/>
                </a:cubicBezTo>
                <a:lnTo>
                  <a:pt x="4989378" y="1952477"/>
                </a:lnTo>
                <a:lnTo>
                  <a:pt x="4982628" y="1950690"/>
                </a:lnTo>
                <a:cubicBezTo>
                  <a:pt x="4977177" y="1945881"/>
                  <a:pt x="4973287" y="1944057"/>
                  <a:pt x="4970479" y="1944168"/>
                </a:cubicBezTo>
                <a:cubicBezTo>
                  <a:pt x="4962059" y="1944498"/>
                  <a:pt x="4963394" y="1962230"/>
                  <a:pt x="4961645" y="1968944"/>
                </a:cubicBezTo>
                <a:cubicBezTo>
                  <a:pt x="4955769" y="1990222"/>
                  <a:pt x="4970405" y="2001239"/>
                  <a:pt x="4980262" y="2014997"/>
                </a:cubicBezTo>
                <a:cubicBezTo>
                  <a:pt x="4983953" y="2020039"/>
                  <a:pt x="4986587" y="1996490"/>
                  <a:pt x="4988607" y="1965973"/>
                </a:cubicBezTo>
                <a:lnTo>
                  <a:pt x="4989378" y="1952477"/>
                </a:lnTo>
                <a:lnTo>
                  <a:pt x="4997257" y="1954563"/>
                </a:lnTo>
                <a:lnTo>
                  <a:pt x="4997217" y="1978557"/>
                </a:lnTo>
                <a:cubicBezTo>
                  <a:pt x="4996813" y="2037141"/>
                  <a:pt x="4995076" y="2095563"/>
                  <a:pt x="4990810" y="2100744"/>
                </a:cubicBezTo>
                <a:cubicBezTo>
                  <a:pt x="4945575" y="2155854"/>
                  <a:pt x="4978545" y="2256304"/>
                  <a:pt x="4889713" y="2285583"/>
                </a:cubicBezTo>
                <a:cubicBezTo>
                  <a:pt x="4849735" y="2298967"/>
                  <a:pt x="4831955" y="2340690"/>
                  <a:pt x="4803440" y="2367231"/>
                </a:cubicBezTo>
                <a:cubicBezTo>
                  <a:pt x="4704002" y="2459108"/>
                  <a:pt x="4639535" y="2566320"/>
                  <a:pt x="4613356" y="2702512"/>
                </a:cubicBezTo>
                <a:cubicBezTo>
                  <a:pt x="4606017" y="2740180"/>
                  <a:pt x="4573792" y="2775282"/>
                  <a:pt x="4553563" y="2810797"/>
                </a:cubicBezTo>
                <a:cubicBezTo>
                  <a:pt x="4565127" y="2832476"/>
                  <a:pt x="4619667" y="2772245"/>
                  <a:pt x="4602347" y="2836976"/>
                </a:cubicBezTo>
                <a:cubicBezTo>
                  <a:pt x="4589232" y="2885784"/>
                  <a:pt x="4551577" y="2921212"/>
                  <a:pt x="4516285" y="2954642"/>
                </a:cubicBezTo>
                <a:cubicBezTo>
                  <a:pt x="4475753" y="2992790"/>
                  <a:pt x="4430641" y="3025740"/>
                  <a:pt x="4414507" y="3086467"/>
                </a:cubicBezTo>
                <a:cubicBezTo>
                  <a:pt x="4410989" y="3099423"/>
                  <a:pt x="3564181" y="4149656"/>
                  <a:pt x="2327617" y="4253752"/>
                </a:cubicBezTo>
                <a:cubicBezTo>
                  <a:pt x="2125545" y="4270760"/>
                  <a:pt x="1322624" y="4224619"/>
                  <a:pt x="1214971" y="4203137"/>
                </a:cubicBezTo>
                <a:cubicBezTo>
                  <a:pt x="1104292" y="4180925"/>
                  <a:pt x="1007789" y="4121736"/>
                  <a:pt x="894535" y="4109150"/>
                </a:cubicBezTo>
                <a:cubicBezTo>
                  <a:pt x="834632" y="4102646"/>
                  <a:pt x="776274" y="4081635"/>
                  <a:pt x="781596" y="3991505"/>
                </a:cubicBezTo>
                <a:cubicBezTo>
                  <a:pt x="783201" y="3965920"/>
                  <a:pt x="766642" y="3948284"/>
                  <a:pt x="742373" y="3959843"/>
                </a:cubicBezTo>
                <a:cubicBezTo>
                  <a:pt x="696510" y="3981854"/>
                  <a:pt x="673849" y="3949166"/>
                  <a:pt x="646723" y="3926438"/>
                </a:cubicBezTo>
                <a:cubicBezTo>
                  <a:pt x="598687" y="3886210"/>
                  <a:pt x="552406" y="3842509"/>
                  <a:pt x="478839" y="3847272"/>
                </a:cubicBezTo>
                <a:cubicBezTo>
                  <a:pt x="491215" y="3806501"/>
                  <a:pt x="515519" y="3808222"/>
                  <a:pt x="537744" y="3812205"/>
                </a:cubicBezTo>
                <a:cubicBezTo>
                  <a:pt x="596474" y="3823029"/>
                  <a:pt x="654233" y="3836554"/>
                  <a:pt x="712950" y="3847065"/>
                </a:cubicBezTo>
                <a:cubicBezTo>
                  <a:pt x="751090" y="3853931"/>
                  <a:pt x="789463" y="3866135"/>
                  <a:pt x="839053" y="3842201"/>
                </a:cubicBezTo>
                <a:cubicBezTo>
                  <a:pt x="792472" y="3772935"/>
                  <a:pt x="718132" y="3772458"/>
                  <a:pt x="657388" y="3759142"/>
                </a:cubicBezTo>
                <a:cubicBezTo>
                  <a:pt x="581525" y="3742486"/>
                  <a:pt x="535038" y="3694078"/>
                  <a:pt x="479902" y="3640872"/>
                </a:cubicBezTo>
                <a:cubicBezTo>
                  <a:pt x="534356" y="3616078"/>
                  <a:pt x="570138" y="3656255"/>
                  <a:pt x="612982" y="3646162"/>
                </a:cubicBezTo>
                <a:cubicBezTo>
                  <a:pt x="615057" y="3637572"/>
                  <a:pt x="618333" y="3625291"/>
                  <a:pt x="617779" y="3625073"/>
                </a:cubicBezTo>
                <a:cubicBezTo>
                  <a:pt x="545776" y="3603308"/>
                  <a:pt x="510266" y="3544423"/>
                  <a:pt x="495792" y="3468542"/>
                </a:cubicBezTo>
                <a:cubicBezTo>
                  <a:pt x="488366" y="3429369"/>
                  <a:pt x="462153" y="3421345"/>
                  <a:pt x="436221" y="3407261"/>
                </a:cubicBezTo>
                <a:cubicBezTo>
                  <a:pt x="345019" y="3357258"/>
                  <a:pt x="249255" y="3315018"/>
                  <a:pt x="172652" y="3237768"/>
                </a:cubicBezTo>
                <a:cubicBezTo>
                  <a:pt x="256919" y="3234912"/>
                  <a:pt x="326749" y="3281731"/>
                  <a:pt x="417805" y="3290959"/>
                </a:cubicBezTo>
                <a:cubicBezTo>
                  <a:pt x="341913" y="3205043"/>
                  <a:pt x="246803" y="3171544"/>
                  <a:pt x="159629" y="3126522"/>
                </a:cubicBezTo>
                <a:cubicBezTo>
                  <a:pt x="119806" y="3106035"/>
                  <a:pt x="82625" y="3077492"/>
                  <a:pt x="35515" y="3070942"/>
                </a:cubicBezTo>
                <a:cubicBezTo>
                  <a:pt x="18803" y="3068516"/>
                  <a:pt x="-9231" y="3062395"/>
                  <a:pt x="3001" y="3030820"/>
                </a:cubicBezTo>
                <a:cubicBezTo>
                  <a:pt x="13293" y="3004651"/>
                  <a:pt x="35761" y="3007959"/>
                  <a:pt x="56337" y="3011602"/>
                </a:cubicBezTo>
                <a:cubicBezTo>
                  <a:pt x="105732" y="3020594"/>
                  <a:pt x="155993" y="3012038"/>
                  <a:pt x="221626" y="3000137"/>
                </a:cubicBezTo>
                <a:cubicBezTo>
                  <a:pt x="163022" y="2929831"/>
                  <a:pt x="63027" y="2971519"/>
                  <a:pt x="12079" y="2895750"/>
                </a:cubicBezTo>
                <a:cubicBezTo>
                  <a:pt x="70612" y="2870868"/>
                  <a:pt x="117312" y="2892988"/>
                  <a:pt x="165389" y="2890511"/>
                </a:cubicBezTo>
                <a:cubicBezTo>
                  <a:pt x="208846" y="2888217"/>
                  <a:pt x="219022" y="2871872"/>
                  <a:pt x="206743" y="2827546"/>
                </a:cubicBezTo>
                <a:cubicBezTo>
                  <a:pt x="187666" y="2758486"/>
                  <a:pt x="209823" y="2717255"/>
                  <a:pt x="273631" y="2725917"/>
                </a:cubicBezTo>
                <a:cubicBezTo>
                  <a:pt x="332792" y="2734135"/>
                  <a:pt x="337558" y="2706094"/>
                  <a:pt x="320364" y="2667696"/>
                </a:cubicBezTo>
                <a:cubicBezTo>
                  <a:pt x="295325" y="2611707"/>
                  <a:pt x="318706" y="2561087"/>
                  <a:pt x="334074" y="2507770"/>
                </a:cubicBezTo>
                <a:cubicBezTo>
                  <a:pt x="357219" y="2426828"/>
                  <a:pt x="344229" y="2391168"/>
                  <a:pt x="284207" y="2344516"/>
                </a:cubicBezTo>
                <a:cubicBezTo>
                  <a:pt x="250406" y="2318539"/>
                  <a:pt x="214378" y="2297698"/>
                  <a:pt x="166166" y="2278376"/>
                </a:cubicBezTo>
                <a:cubicBezTo>
                  <a:pt x="273852" y="2244503"/>
                  <a:pt x="158170" y="2213685"/>
                  <a:pt x="194891" y="2175576"/>
                </a:cubicBezTo>
                <a:cubicBezTo>
                  <a:pt x="270782" y="2149213"/>
                  <a:pt x="337571" y="2238633"/>
                  <a:pt x="440332" y="2191712"/>
                </a:cubicBezTo>
                <a:cubicBezTo>
                  <a:pt x="307946" y="2127472"/>
                  <a:pt x="161307" y="2042341"/>
                  <a:pt x="63051" y="1942979"/>
                </a:cubicBezTo>
                <a:cubicBezTo>
                  <a:pt x="83512" y="1912799"/>
                  <a:pt x="105922" y="1933513"/>
                  <a:pt x="123612" y="1920903"/>
                </a:cubicBezTo>
                <a:cubicBezTo>
                  <a:pt x="122527" y="1914768"/>
                  <a:pt x="123751" y="1905381"/>
                  <a:pt x="120386" y="1903128"/>
                </a:cubicBezTo>
                <a:cubicBezTo>
                  <a:pt x="47933" y="1852346"/>
                  <a:pt x="47054" y="1850919"/>
                  <a:pt x="119318" y="1791355"/>
                </a:cubicBezTo>
                <a:cubicBezTo>
                  <a:pt x="144540" y="1770456"/>
                  <a:pt x="141749" y="1756399"/>
                  <a:pt x="127081" y="1738431"/>
                </a:cubicBezTo>
                <a:cubicBezTo>
                  <a:pt x="116725" y="1725710"/>
                  <a:pt x="104020" y="1715301"/>
                  <a:pt x="108310" y="1682600"/>
                </a:cubicBezTo>
                <a:cubicBezTo>
                  <a:pt x="150870" y="1715887"/>
                  <a:pt x="350796" y="1749545"/>
                  <a:pt x="385468" y="1739315"/>
                </a:cubicBezTo>
                <a:cubicBezTo>
                  <a:pt x="424434" y="1727691"/>
                  <a:pt x="558776" y="1718211"/>
                  <a:pt x="599777" y="1722044"/>
                </a:cubicBezTo>
                <a:cubicBezTo>
                  <a:pt x="597521" y="1720227"/>
                  <a:pt x="595263" y="1718413"/>
                  <a:pt x="593006" y="1716597"/>
                </a:cubicBezTo>
                <a:cubicBezTo>
                  <a:pt x="552484" y="1680103"/>
                  <a:pt x="511421" y="1643705"/>
                  <a:pt x="485736" y="1591625"/>
                </a:cubicBezTo>
                <a:cubicBezTo>
                  <a:pt x="484560" y="1589619"/>
                  <a:pt x="483937" y="1587831"/>
                  <a:pt x="481534" y="1588888"/>
                </a:cubicBezTo>
                <a:cubicBezTo>
                  <a:pt x="460479" y="1599246"/>
                  <a:pt x="462468" y="1582449"/>
                  <a:pt x="461623" y="1569314"/>
                </a:cubicBezTo>
                <a:cubicBezTo>
                  <a:pt x="460764" y="1555866"/>
                  <a:pt x="456786" y="1545815"/>
                  <a:pt x="441172" y="1549836"/>
                </a:cubicBezTo>
                <a:cubicBezTo>
                  <a:pt x="440361" y="1549980"/>
                  <a:pt x="439267" y="1549855"/>
                  <a:pt x="438173" y="1549732"/>
                </a:cubicBezTo>
                <a:cubicBezTo>
                  <a:pt x="430782" y="1548823"/>
                  <a:pt x="406258" y="1517097"/>
                  <a:pt x="409482" y="1509886"/>
                </a:cubicBezTo>
                <a:cubicBezTo>
                  <a:pt x="416686" y="1494065"/>
                  <a:pt x="408267" y="1488277"/>
                  <a:pt x="401143" y="1480995"/>
                </a:cubicBezTo>
                <a:cubicBezTo>
                  <a:pt x="391181" y="1471051"/>
                  <a:pt x="381247" y="1461736"/>
                  <a:pt x="370772" y="1452514"/>
                </a:cubicBezTo>
                <a:cubicBezTo>
                  <a:pt x="360580" y="1443560"/>
                  <a:pt x="350146" y="1435280"/>
                  <a:pt x="339699" y="1426688"/>
                </a:cubicBezTo>
                <a:cubicBezTo>
                  <a:pt x="315473" y="1420526"/>
                  <a:pt x="291032" y="1415669"/>
                  <a:pt x="265593" y="1412885"/>
                </a:cubicBezTo>
                <a:cubicBezTo>
                  <a:pt x="246706" y="1410526"/>
                  <a:pt x="225589" y="1406978"/>
                  <a:pt x="215085" y="1372144"/>
                </a:cubicBezTo>
                <a:cubicBezTo>
                  <a:pt x="234985" y="1372744"/>
                  <a:pt x="254925" y="1374284"/>
                  <a:pt x="274865" y="1375825"/>
                </a:cubicBezTo>
                <a:cubicBezTo>
                  <a:pt x="255700" y="1360864"/>
                  <a:pt x="237075" y="1345807"/>
                  <a:pt x="219220" y="1329666"/>
                </a:cubicBezTo>
                <a:cubicBezTo>
                  <a:pt x="204474" y="1316138"/>
                  <a:pt x="192346" y="1300252"/>
                  <a:pt x="187322" y="1278682"/>
                </a:cubicBezTo>
                <a:cubicBezTo>
                  <a:pt x="185994" y="1273224"/>
                  <a:pt x="184924" y="1267404"/>
                  <a:pt x="189878" y="1262417"/>
                </a:cubicBezTo>
                <a:cubicBezTo>
                  <a:pt x="195346" y="1256708"/>
                  <a:pt x="199833" y="1259711"/>
                  <a:pt x="204036" y="1262449"/>
                </a:cubicBezTo>
                <a:cubicBezTo>
                  <a:pt x="221402" y="1273615"/>
                  <a:pt x="239024" y="1284422"/>
                  <a:pt x="256133" y="1295950"/>
                </a:cubicBezTo>
                <a:cubicBezTo>
                  <a:pt x="278851" y="1311233"/>
                  <a:pt x="301313" y="1326878"/>
                  <a:pt x="323760" y="1342208"/>
                </a:cubicBezTo>
                <a:cubicBezTo>
                  <a:pt x="292061" y="1308268"/>
                  <a:pt x="257298" y="1278982"/>
                  <a:pt x="219957" y="1252997"/>
                </a:cubicBezTo>
                <a:cubicBezTo>
                  <a:pt x="192995" y="1234035"/>
                  <a:pt x="166033" y="1215073"/>
                  <a:pt x="145267" y="1188376"/>
                </a:cubicBezTo>
                <a:cubicBezTo>
                  <a:pt x="134614" y="1175075"/>
                  <a:pt x="129282" y="1158938"/>
                  <a:pt x="127649" y="1140248"/>
                </a:cubicBezTo>
                <a:cubicBezTo>
                  <a:pt x="127430" y="1135227"/>
                  <a:pt x="127724" y="1129482"/>
                  <a:pt x="133301" y="1126283"/>
                </a:cubicBezTo>
                <a:cubicBezTo>
                  <a:pt x="138892" y="1123399"/>
                  <a:pt x="142312" y="1126907"/>
                  <a:pt x="144665" y="1130919"/>
                </a:cubicBezTo>
                <a:cubicBezTo>
                  <a:pt x="147316" y="1135513"/>
                  <a:pt x="150466" y="1139068"/>
                  <a:pt x="154924" y="1141443"/>
                </a:cubicBezTo>
                <a:cubicBezTo>
                  <a:pt x="194007" y="1163643"/>
                  <a:pt x="228472" y="1192350"/>
                  <a:pt x="263706" y="1219972"/>
                </a:cubicBezTo>
                <a:cubicBezTo>
                  <a:pt x="314160" y="1259456"/>
                  <a:pt x="363843" y="1300026"/>
                  <a:pt x="423231" y="1325916"/>
                </a:cubicBezTo>
                <a:cubicBezTo>
                  <a:pt x="445702" y="1335549"/>
                  <a:pt x="468901" y="1343155"/>
                  <a:pt x="486543" y="1341940"/>
                </a:cubicBezTo>
                <a:cubicBezTo>
                  <a:pt x="421673" y="1296460"/>
                  <a:pt x="360475" y="1247802"/>
                  <a:pt x="305459" y="1191095"/>
                </a:cubicBezTo>
                <a:cubicBezTo>
                  <a:pt x="249875" y="1133856"/>
                  <a:pt x="201123" y="1070982"/>
                  <a:pt x="165967" y="995271"/>
                </a:cubicBezTo>
                <a:cubicBezTo>
                  <a:pt x="162356" y="987370"/>
                  <a:pt x="160109" y="979543"/>
                  <a:pt x="148803" y="982487"/>
                </a:cubicBezTo>
                <a:cubicBezTo>
                  <a:pt x="143684" y="983707"/>
                  <a:pt x="141844" y="978971"/>
                  <a:pt x="142975" y="973711"/>
                </a:cubicBezTo>
                <a:cubicBezTo>
                  <a:pt x="150059" y="936405"/>
                  <a:pt x="133120" y="916307"/>
                  <a:pt x="107228" y="903165"/>
                </a:cubicBezTo>
                <a:cubicBezTo>
                  <a:pt x="99148" y="898899"/>
                  <a:pt x="98374" y="893659"/>
                  <a:pt x="103961" y="884449"/>
                </a:cubicBezTo>
                <a:cubicBezTo>
                  <a:pt x="111573" y="871720"/>
                  <a:pt x="110228" y="859623"/>
                  <a:pt x="105398" y="848773"/>
                </a:cubicBezTo>
                <a:cubicBezTo>
                  <a:pt x="102652" y="841984"/>
                  <a:pt x="99109" y="835651"/>
                  <a:pt x="96106" y="829222"/>
                </a:cubicBezTo>
                <a:cubicBezTo>
                  <a:pt x="94023" y="825161"/>
                  <a:pt x="90576" y="821026"/>
                  <a:pt x="95233" y="815459"/>
                </a:cubicBezTo>
                <a:cubicBezTo>
                  <a:pt x="99648" y="810569"/>
                  <a:pt x="104350" y="812269"/>
                  <a:pt x="108754" y="813390"/>
                </a:cubicBezTo>
                <a:cubicBezTo>
                  <a:pt x="129926" y="818192"/>
                  <a:pt x="142781" y="832053"/>
                  <a:pt x="149184" y="854012"/>
                </a:cubicBezTo>
                <a:cubicBezTo>
                  <a:pt x="153977" y="870244"/>
                  <a:pt x="158340" y="870424"/>
                  <a:pt x="169922" y="855094"/>
                </a:cubicBezTo>
                <a:cubicBezTo>
                  <a:pt x="178668" y="843430"/>
                  <a:pt x="186813" y="842941"/>
                  <a:pt x="194734" y="849766"/>
                </a:cubicBezTo>
                <a:cubicBezTo>
                  <a:pt x="198964" y="853131"/>
                  <a:pt x="201642" y="858351"/>
                  <a:pt x="204833" y="862849"/>
                </a:cubicBezTo>
                <a:cubicBezTo>
                  <a:pt x="220829" y="886276"/>
                  <a:pt x="237607" y="908933"/>
                  <a:pt x="262674" y="921903"/>
                </a:cubicBezTo>
                <a:cubicBezTo>
                  <a:pt x="273823" y="927843"/>
                  <a:pt x="285713" y="932069"/>
                  <a:pt x="302202" y="923150"/>
                </a:cubicBezTo>
                <a:cubicBezTo>
                  <a:pt x="291351" y="917791"/>
                  <a:pt x="280774" y="918709"/>
                  <a:pt x="270912" y="917286"/>
                </a:cubicBezTo>
                <a:cubicBezTo>
                  <a:pt x="261049" y="915865"/>
                  <a:pt x="255697" y="911748"/>
                  <a:pt x="262498" y="899162"/>
                </a:cubicBezTo>
                <a:cubicBezTo>
                  <a:pt x="266276" y="892170"/>
                  <a:pt x="265774" y="886883"/>
                  <a:pt x="261759" y="882214"/>
                </a:cubicBezTo>
                <a:cubicBezTo>
                  <a:pt x="248848" y="867099"/>
                  <a:pt x="241864" y="844294"/>
                  <a:pt x="216117" y="846941"/>
                </a:cubicBezTo>
                <a:cubicBezTo>
                  <a:pt x="214767" y="847179"/>
                  <a:pt x="213361" y="846162"/>
                  <a:pt x="211969" y="845458"/>
                </a:cubicBezTo>
                <a:cubicBezTo>
                  <a:pt x="206685" y="842913"/>
                  <a:pt x="200848" y="840147"/>
                  <a:pt x="202383" y="831653"/>
                </a:cubicBezTo>
                <a:cubicBezTo>
                  <a:pt x="204188" y="823111"/>
                  <a:pt x="211130" y="819988"/>
                  <a:pt x="217302" y="817950"/>
                </a:cubicBezTo>
                <a:cubicBezTo>
                  <a:pt x="233145" y="812939"/>
                  <a:pt x="245914" y="818592"/>
                  <a:pt x="258185" y="825283"/>
                </a:cubicBezTo>
                <a:cubicBezTo>
                  <a:pt x="288036" y="841837"/>
                  <a:pt x="313015" y="865260"/>
                  <a:pt x="339019" y="887237"/>
                </a:cubicBezTo>
                <a:cubicBezTo>
                  <a:pt x="378027" y="920202"/>
                  <a:pt x="412674" y="959314"/>
                  <a:pt x="455541" y="987171"/>
                </a:cubicBezTo>
                <a:cubicBezTo>
                  <a:pt x="583008" y="1069675"/>
                  <a:pt x="708694" y="1155025"/>
                  <a:pt x="839737" y="1232154"/>
                </a:cubicBezTo>
                <a:cubicBezTo>
                  <a:pt x="888076" y="1260626"/>
                  <a:pt x="937413" y="1287025"/>
                  <a:pt x="987251" y="1312386"/>
                </a:cubicBezTo>
                <a:cubicBezTo>
                  <a:pt x="987438" y="1310454"/>
                  <a:pt x="987654" y="1309151"/>
                  <a:pt x="987828" y="1306906"/>
                </a:cubicBezTo>
                <a:cubicBezTo>
                  <a:pt x="987759" y="1305338"/>
                  <a:pt x="987677" y="1303454"/>
                  <a:pt x="987609" y="1301885"/>
                </a:cubicBezTo>
                <a:cubicBezTo>
                  <a:pt x="952341" y="1285971"/>
                  <a:pt x="917544" y="1268392"/>
                  <a:pt x="883773" y="1249366"/>
                </a:cubicBezTo>
                <a:cubicBezTo>
                  <a:pt x="800867" y="1202326"/>
                  <a:pt x="724387" y="1146562"/>
                  <a:pt x="658689" y="1075926"/>
                </a:cubicBezTo>
                <a:cubicBezTo>
                  <a:pt x="653269" y="1070242"/>
                  <a:pt x="647527" y="1069673"/>
                  <a:pt x="639221" y="1072721"/>
                </a:cubicBezTo>
                <a:cubicBezTo>
                  <a:pt x="612439" y="1082826"/>
                  <a:pt x="603654" y="1074888"/>
                  <a:pt x="607837" y="1046001"/>
                </a:cubicBezTo>
                <a:cubicBezTo>
                  <a:pt x="608886" y="1038856"/>
                  <a:pt x="608910" y="1033160"/>
                  <a:pt x="604057" y="1028006"/>
                </a:cubicBezTo>
                <a:cubicBezTo>
                  <a:pt x="582361" y="1004953"/>
                  <a:pt x="559626" y="983032"/>
                  <a:pt x="535068" y="963012"/>
                </a:cubicBezTo>
                <a:cubicBezTo>
                  <a:pt x="489628" y="926121"/>
                  <a:pt x="441097" y="893257"/>
                  <a:pt x="398492" y="852702"/>
                </a:cubicBezTo>
                <a:cubicBezTo>
                  <a:pt x="385976" y="840363"/>
                  <a:pt x="376348" y="825616"/>
                  <a:pt x="370407" y="808003"/>
                </a:cubicBezTo>
                <a:cubicBezTo>
                  <a:pt x="368512" y="802013"/>
                  <a:pt x="367360" y="794309"/>
                  <a:pt x="373637" y="788457"/>
                </a:cubicBezTo>
                <a:cubicBezTo>
                  <a:pt x="379645" y="782652"/>
                  <a:pt x="384471" y="787178"/>
                  <a:pt x="388957" y="790181"/>
                </a:cubicBezTo>
                <a:cubicBezTo>
                  <a:pt x="407729" y="802365"/>
                  <a:pt x="426784" y="814815"/>
                  <a:pt x="445569" y="827313"/>
                </a:cubicBezTo>
                <a:cubicBezTo>
                  <a:pt x="464624" y="839764"/>
                  <a:pt x="483437" y="852889"/>
                  <a:pt x="503344" y="866138"/>
                </a:cubicBezTo>
                <a:cubicBezTo>
                  <a:pt x="504379" y="858682"/>
                  <a:pt x="500259" y="857827"/>
                  <a:pt x="497988" y="855698"/>
                </a:cubicBezTo>
                <a:cubicBezTo>
                  <a:pt x="465913" y="825620"/>
                  <a:pt x="431003" y="799206"/>
                  <a:pt x="395068" y="774238"/>
                </a:cubicBezTo>
                <a:cubicBezTo>
                  <a:pt x="367267" y="754791"/>
                  <a:pt x="340223" y="733946"/>
                  <a:pt x="321225" y="704090"/>
                </a:cubicBezTo>
                <a:cubicBezTo>
                  <a:pt x="313910" y="692415"/>
                  <a:pt x="309809" y="679538"/>
                  <a:pt x="310772" y="664187"/>
                </a:cubicBezTo>
                <a:cubicBezTo>
                  <a:pt x="311107" y="659384"/>
                  <a:pt x="311442" y="654580"/>
                  <a:pt x="316776" y="652057"/>
                </a:cubicBezTo>
                <a:cubicBezTo>
                  <a:pt x="321044" y="650039"/>
                  <a:pt x="323869" y="652386"/>
                  <a:pt x="326167" y="655144"/>
                </a:cubicBezTo>
                <a:cubicBezTo>
                  <a:pt x="330196" y="660125"/>
                  <a:pt x="334224" y="665107"/>
                  <a:pt x="339819" y="668549"/>
                </a:cubicBezTo>
                <a:cubicBezTo>
                  <a:pt x="373388" y="689190"/>
                  <a:pt x="404905" y="712724"/>
                  <a:pt x="435653" y="737342"/>
                </a:cubicBezTo>
                <a:cubicBezTo>
                  <a:pt x="486133" y="777455"/>
                  <a:pt x="536115" y="818606"/>
                  <a:pt x="594518" y="846882"/>
                </a:cubicBezTo>
                <a:cubicBezTo>
                  <a:pt x="616490" y="857553"/>
                  <a:pt x="639205" y="866511"/>
                  <a:pt x="665142" y="868257"/>
                </a:cubicBezTo>
                <a:cubicBezTo>
                  <a:pt x="664195" y="865262"/>
                  <a:pt x="662491" y="863665"/>
                  <a:pt x="660802" y="862382"/>
                </a:cubicBezTo>
                <a:cubicBezTo>
                  <a:pt x="604283" y="821121"/>
                  <a:pt x="549586" y="777958"/>
                  <a:pt x="499505" y="728286"/>
                </a:cubicBezTo>
                <a:cubicBezTo>
                  <a:pt x="437758" y="667074"/>
                  <a:pt x="384382" y="598058"/>
                  <a:pt x="345927" y="515339"/>
                </a:cubicBezTo>
                <a:cubicBezTo>
                  <a:pt x="344141" y="511860"/>
                  <a:pt x="342910" y="508598"/>
                  <a:pt x="338588" y="509361"/>
                </a:cubicBezTo>
                <a:cubicBezTo>
                  <a:pt x="327525" y="511630"/>
                  <a:pt x="326170" y="505543"/>
                  <a:pt x="327339" y="494900"/>
                </a:cubicBezTo>
                <a:cubicBezTo>
                  <a:pt x="330552" y="468714"/>
                  <a:pt x="322326" y="448660"/>
                  <a:pt x="303055" y="437512"/>
                </a:cubicBezTo>
                <a:cubicBezTo>
                  <a:pt x="289083" y="429226"/>
                  <a:pt x="277325" y="421812"/>
                  <a:pt x="292117" y="398959"/>
                </a:cubicBezTo>
                <a:cubicBezTo>
                  <a:pt x="295694" y="393584"/>
                  <a:pt x="294041" y="386918"/>
                  <a:pt x="292417" y="380879"/>
                </a:cubicBezTo>
                <a:cubicBezTo>
                  <a:pt x="290115" y="371796"/>
                  <a:pt x="285463" y="365027"/>
                  <a:pt x="280259" y="358039"/>
                </a:cubicBezTo>
                <a:cubicBezTo>
                  <a:pt x="277365" y="354122"/>
                  <a:pt x="273863" y="348731"/>
                  <a:pt x="277426" y="343041"/>
                </a:cubicBezTo>
                <a:cubicBezTo>
                  <a:pt x="281488" y="336315"/>
                  <a:pt x="287339" y="339394"/>
                  <a:pt x="292014" y="340466"/>
                </a:cubicBezTo>
                <a:cubicBezTo>
                  <a:pt x="313455" y="345221"/>
                  <a:pt x="326609" y="359662"/>
                  <a:pt x="333039" y="382248"/>
                </a:cubicBezTo>
                <a:cubicBezTo>
                  <a:pt x="337209" y="396693"/>
                  <a:pt x="342383" y="396728"/>
                  <a:pt x="352439" y="383884"/>
                </a:cubicBezTo>
                <a:cubicBezTo>
                  <a:pt x="363791" y="369545"/>
                  <a:pt x="373274" y="368504"/>
                  <a:pt x="381981" y="380883"/>
                </a:cubicBezTo>
                <a:cubicBezTo>
                  <a:pt x="388959" y="391037"/>
                  <a:pt x="394611" y="402058"/>
                  <a:pt x="402615" y="410767"/>
                </a:cubicBezTo>
                <a:cubicBezTo>
                  <a:pt x="424081" y="434810"/>
                  <a:pt x="444293" y="461289"/>
                  <a:pt x="488827" y="452479"/>
                </a:cubicBezTo>
                <a:cubicBezTo>
                  <a:pt x="476447" y="443279"/>
                  <a:pt x="464047" y="446100"/>
                  <a:pt x="453360" y="444507"/>
                </a:cubicBezTo>
                <a:cubicBezTo>
                  <a:pt x="445687" y="443331"/>
                  <a:pt x="437918" y="439958"/>
                  <a:pt x="444814" y="429568"/>
                </a:cubicBezTo>
                <a:cubicBezTo>
                  <a:pt x="452737" y="417733"/>
                  <a:pt x="447628" y="412942"/>
                  <a:pt x="442720" y="406534"/>
                </a:cubicBezTo>
                <a:cubicBezTo>
                  <a:pt x="431444" y="391445"/>
                  <a:pt x="422234" y="373778"/>
                  <a:pt x="399647" y="373970"/>
                </a:cubicBezTo>
                <a:cubicBezTo>
                  <a:pt x="396107" y="373962"/>
                  <a:pt x="393255" y="370986"/>
                  <a:pt x="390458" y="369266"/>
                </a:cubicBezTo>
                <a:cubicBezTo>
                  <a:pt x="386539" y="366795"/>
                  <a:pt x="383146" y="363915"/>
                  <a:pt x="384776" y="357618"/>
                </a:cubicBezTo>
                <a:cubicBezTo>
                  <a:pt x="386436" y="351948"/>
                  <a:pt x="390351" y="348094"/>
                  <a:pt x="395456" y="346561"/>
                </a:cubicBezTo>
                <a:cubicBezTo>
                  <a:pt x="400022" y="345122"/>
                  <a:pt x="404870" y="343950"/>
                  <a:pt x="409490" y="343767"/>
                </a:cubicBezTo>
                <a:cubicBezTo>
                  <a:pt x="430118" y="342340"/>
                  <a:pt x="444782" y="353984"/>
                  <a:pt x="459406" y="364686"/>
                </a:cubicBezTo>
                <a:cubicBezTo>
                  <a:pt x="510573" y="401831"/>
                  <a:pt x="556044" y="445675"/>
                  <a:pt x="603593" y="487253"/>
                </a:cubicBezTo>
                <a:cubicBezTo>
                  <a:pt x="651129" y="528518"/>
                  <a:pt x="706332" y="558308"/>
                  <a:pt x="758457" y="592438"/>
                </a:cubicBezTo>
                <a:cubicBezTo>
                  <a:pt x="878695" y="671475"/>
                  <a:pt x="999459" y="750102"/>
                  <a:pt x="1126835" y="818073"/>
                </a:cubicBezTo>
                <a:cubicBezTo>
                  <a:pt x="1251416" y="884324"/>
                  <a:pt x="1667647" y="915225"/>
                  <a:pt x="1748686" y="913256"/>
                </a:cubicBezTo>
                <a:cubicBezTo>
                  <a:pt x="1852285" y="910467"/>
                  <a:pt x="2096505" y="873683"/>
                  <a:pt x="2345605" y="842682"/>
                </a:cubicBezTo>
                <a:cubicBezTo>
                  <a:pt x="2373756" y="838977"/>
                  <a:pt x="2401379" y="835684"/>
                  <a:pt x="2430665" y="833044"/>
                </a:cubicBezTo>
                <a:cubicBezTo>
                  <a:pt x="3260397" y="757430"/>
                  <a:pt x="3845073" y="368944"/>
                  <a:pt x="3874549" y="345713"/>
                </a:cubicBezTo>
                <a:cubicBezTo>
                  <a:pt x="3921930" y="308568"/>
                  <a:pt x="4079617" y="235190"/>
                  <a:pt x="4079914" y="235770"/>
                </a:cubicBezTo>
                <a:cubicBezTo>
                  <a:pt x="4083430" y="241475"/>
                  <a:pt x="4101322" y="245987"/>
                  <a:pt x="4115814" y="249002"/>
                </a:cubicBezTo>
                <a:lnTo>
                  <a:pt x="4129591" y="251735"/>
                </a:lnTo>
                <a:lnTo>
                  <a:pt x="4131313" y="253264"/>
                </a:lnTo>
                <a:cubicBezTo>
                  <a:pt x="4136355" y="253402"/>
                  <a:pt x="4136103" y="253090"/>
                  <a:pt x="4132779" y="252368"/>
                </a:cubicBezTo>
                <a:lnTo>
                  <a:pt x="4129591" y="251735"/>
                </a:lnTo>
                <a:lnTo>
                  <a:pt x="4126781" y="249241"/>
                </a:lnTo>
                <a:cubicBezTo>
                  <a:pt x="4126067" y="246916"/>
                  <a:pt x="4126005" y="243923"/>
                  <a:pt x="4126159" y="241207"/>
                </a:cubicBezTo>
                <a:cubicBezTo>
                  <a:pt x="4126893" y="226844"/>
                  <a:pt x="4132343" y="214496"/>
                  <a:pt x="4145347" y="206824"/>
                </a:cubicBezTo>
                <a:cubicBezTo>
                  <a:pt x="4157825" y="199562"/>
                  <a:pt x="4170601" y="192878"/>
                  <a:pt x="4183377" y="186195"/>
                </a:cubicBezTo>
                <a:cubicBezTo>
                  <a:pt x="4194019" y="180522"/>
                  <a:pt x="4201312" y="179234"/>
                  <a:pt x="4203065" y="194422"/>
                </a:cubicBezTo>
                <a:cubicBezTo>
                  <a:pt x="4204816" y="209612"/>
                  <a:pt x="4219976" y="213894"/>
                  <a:pt x="4228763" y="203170"/>
                </a:cubicBezTo>
                <a:cubicBezTo>
                  <a:pt x="4263132" y="161048"/>
                  <a:pt x="4304408" y="127512"/>
                  <a:pt x="4343373" y="90903"/>
                </a:cubicBezTo>
                <a:cubicBezTo>
                  <a:pt x="4370579" y="65543"/>
                  <a:pt x="4399217" y="41828"/>
                  <a:pt x="4421541" y="10686"/>
                </a:cubicBezTo>
                <a:cubicBezTo>
                  <a:pt x="4425645" y="4902"/>
                  <a:pt x="4429395" y="-2718"/>
                  <a:pt x="4437179" y="96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내용 개체 틀 4" descr="만화 영화, 스크린샷, 디자인이(가) 표시된 사진&#10;&#10;자동 생성된 설명">
            <a:extLst>
              <a:ext uri="{FF2B5EF4-FFF2-40B4-BE49-F238E27FC236}">
                <a16:creationId xmlns:a16="http://schemas.microsoft.com/office/drawing/2014/main" id="{53917DBB-AFB9-2B84-37D6-97F496EA1F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709" y="652431"/>
            <a:ext cx="3830931" cy="5107910"/>
          </a:xfrm>
          <a:prstGeom prst="rect">
            <a:avLst/>
          </a:prstGeom>
        </p:spPr>
      </p:pic>
      <p:pic>
        <p:nvPicPr>
          <p:cNvPr id="20" name="오디오 19">
            <a:hlinkClick r:id="" action="ppaction://media"/>
            <a:extLst>
              <a:ext uri="{FF2B5EF4-FFF2-40B4-BE49-F238E27FC236}">
                <a16:creationId xmlns:a16="http://schemas.microsoft.com/office/drawing/2014/main" id="{3729357C-8BD8-BBD4-008C-0D33B8539C6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rcRect l="-161075" t="-161075" r="-161075" b="-161075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9497594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975"/>
    </mc:Choice>
    <mc:Fallback>
      <p:transition spd="slow" advTm="997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0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D11FD0E-2D27-4A5A-949D-222E61ECB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BC8109F-B452-45EE-8BB3-65433C039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rgbClr val="7DAD88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9CBAA2D-AC83-C8B6-F58A-4DDED3B5B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1225" y="279400"/>
            <a:ext cx="5362576" cy="1892300"/>
          </a:xfrm>
        </p:spPr>
        <p:txBody>
          <a:bodyPr>
            <a:normAutofit/>
          </a:bodyPr>
          <a:lstStyle/>
          <a:p>
            <a:r>
              <a:rPr lang="ko-KR" altLang="en-US" dirty="0"/>
              <a:t>개발일정</a:t>
            </a: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16D69BE1-8165-E98F-D372-D2D0480417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3244705"/>
              </p:ext>
            </p:extLst>
          </p:nvPr>
        </p:nvGraphicFramePr>
        <p:xfrm>
          <a:off x="838200" y="2028825"/>
          <a:ext cx="10515600" cy="41481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14" name="오디오 13">
            <a:hlinkClick r:id="" action="ppaction://media"/>
            <a:extLst>
              <a:ext uri="{FF2B5EF4-FFF2-40B4-BE49-F238E27FC236}">
                <a16:creationId xmlns:a16="http://schemas.microsoft.com/office/drawing/2014/main" id="{B487E13B-C505-E5F0-B226-7D81AC2E93D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rcRect l="-161075" t="-161075" r="-161075" b="-161075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2649182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565"/>
    </mc:Choice>
    <mc:Fallback>
      <p:transition spd="slow" advTm="856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BrushVTI">
  <a:themeElements>
    <a:clrScheme name="AnalogousFromLightSeedRightStep">
      <a:dk1>
        <a:srgbClr val="000000"/>
      </a:dk1>
      <a:lt1>
        <a:srgbClr val="FFFFFF"/>
      </a:lt1>
      <a:dk2>
        <a:srgbClr val="243341"/>
      </a:dk2>
      <a:lt2>
        <a:srgbClr val="E8E2E7"/>
      </a:lt2>
      <a:accent1>
        <a:srgbClr val="7DAD88"/>
      </a:accent1>
      <a:accent2>
        <a:srgbClr val="6FAC96"/>
      </a:accent2>
      <a:accent3>
        <a:srgbClr val="7DA9AC"/>
      </a:accent3>
      <a:accent4>
        <a:srgbClr val="7B9EBE"/>
      </a:accent4>
      <a:accent5>
        <a:srgbClr val="9399CA"/>
      </a:accent5>
      <a:accent6>
        <a:srgbClr val="8F7BBE"/>
      </a:accent6>
      <a:hlink>
        <a:srgbClr val="AE699F"/>
      </a:hlink>
      <a:folHlink>
        <a:srgbClr val="7F7F7F"/>
      </a:folHlink>
    </a:clrScheme>
    <a:fontScheme name="Custom 3">
      <a:majorFont>
        <a:latin typeface="Microsoft GothicNeo"/>
        <a:ea typeface=""/>
        <a:cs typeface=""/>
      </a:majorFont>
      <a:minorFont>
        <a:latin typeface="Microsoft GothicNe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</TotalTime>
  <Words>298</Words>
  <Application>Microsoft Office PowerPoint</Application>
  <PresentationFormat>와이드스크린</PresentationFormat>
  <Paragraphs>58</Paragraphs>
  <Slides>7</Slides>
  <Notes>7</Notes>
  <HiddenSlides>0</HiddenSlides>
  <MMClips>7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Microsoft GothicNeo</vt:lpstr>
      <vt:lpstr>맑은 고딕</vt:lpstr>
      <vt:lpstr>Arial</vt:lpstr>
      <vt:lpstr>BrushVTI</vt:lpstr>
      <vt:lpstr>2DGP 프로젝트 1차 발표</vt:lpstr>
      <vt:lpstr>목차</vt:lpstr>
      <vt:lpstr>게임 컨셉</vt:lpstr>
      <vt:lpstr>예상 게임 진행 흐름</vt:lpstr>
      <vt:lpstr>예상 게임 진행 흐름</vt:lpstr>
      <vt:lpstr>PowerPoint 프레젠테이션</vt:lpstr>
      <vt:lpstr>개발일정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2DGP 프로젝트 1차 발표</dc:title>
  <dc:creator>민수 이</dc:creator>
  <cp:lastModifiedBy>민수 이</cp:lastModifiedBy>
  <cp:revision>1</cp:revision>
  <dcterms:created xsi:type="dcterms:W3CDTF">2023-10-14T14:47:37Z</dcterms:created>
  <dcterms:modified xsi:type="dcterms:W3CDTF">2023-10-14T17:33:27Z</dcterms:modified>
</cp:coreProperties>
</file>