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>
        <p:scale>
          <a:sx n="75" d="100"/>
          <a:sy n="75" d="100"/>
        </p:scale>
        <p:origin x="1412" y="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2B53D-2ECB-9A68-283B-1726DCA32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E39886-9849-7C65-5F44-C802862D2D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B90C5E-3590-24FA-75BB-A849F54B9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2679-B70E-43BA-8C5E-B2EB028E8B57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55ED73-7657-AD0E-7866-1A69066C4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653191-C812-AB0B-9021-DE70DA188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C71-049B-4E7D-97E1-86A9A3F20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40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AA4F9-DA91-67BF-7FAF-EFD2E0826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D6436A-6128-6A7C-E734-45E38ED52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060362-59E8-4468-8536-CBCF81026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2679-B70E-43BA-8C5E-B2EB028E8B57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D7400E-4F1E-9B38-8E7C-5B599D4CB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0060D3-505A-8413-8154-646401E8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C71-049B-4E7D-97E1-86A9A3F20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39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2DF511-5DF9-8973-09D5-713622F3EA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59C5F2-F220-F973-160C-25A5450AF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0FD3F4-02ED-1FCC-8F35-054E45CB0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2679-B70E-43BA-8C5E-B2EB028E8B57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218158-0E9C-837A-926D-5C1AC0A02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C11AED-DF7E-5362-BB64-072067E0F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C71-049B-4E7D-97E1-86A9A3F20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053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7EAF9-8A2E-141A-DFF7-A2BA68F59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3402B3-9228-81F3-FAE7-D075B0160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836CCB-81AC-F143-4D7B-857EAA2F8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2679-B70E-43BA-8C5E-B2EB028E8B57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1F288F-B38D-4816-C6FF-CE8FD092C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4B6A18-0B35-505F-42F6-6BBB9E65C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C71-049B-4E7D-97E1-86A9A3F20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440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445C5-F392-BD7C-EC3A-238E5738C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46D3E7-EFD9-6249-7351-FC8F644E0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5978E8-B1A4-339E-43CB-13C749FA2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2679-B70E-43BA-8C5E-B2EB028E8B57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756FCA-6A2E-7E8D-E9CE-B5A7D32FB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0D092E-0B86-93F8-7F1A-C080284A4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C71-049B-4E7D-97E1-86A9A3F20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804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B71F3-7351-8ABD-327F-834A8B793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57541F-0192-FF28-2EF6-CF9C31FF1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4EFB8C-9F1A-75C1-15A0-8512D6EA2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940AD8-E638-A73C-732D-765A0B0CA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2679-B70E-43BA-8C5E-B2EB028E8B57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5B4BC2-DAD8-2049-080A-1E0E70633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C4BB47-FAEE-1DB4-7479-E51577901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C71-049B-4E7D-97E1-86A9A3F20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436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50CDFB-F7E8-F8DF-4FD9-A677D11FC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4BCEF4-4858-C7C2-BAEE-F45C08FD3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3F96CE-F61F-E4B1-8945-417B166FB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D672BE-4E50-8B97-23AE-AF686F6C4C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578AEA-F5FB-2869-4CDD-D54D67A894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93F6BF-F476-FA3C-47FE-693BE8FDF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2679-B70E-43BA-8C5E-B2EB028E8B57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8473FD-578C-8133-A329-09A84D461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60971C-E99E-D386-1F83-FC04419C1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C71-049B-4E7D-97E1-86A9A3F20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956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E90F44-757C-85A8-BCA8-294EC2842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DF8527-76FE-76F5-0569-18C2E5542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2679-B70E-43BA-8C5E-B2EB028E8B57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946010-D51E-5EDA-A377-ADA7E377A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C468F7-49AD-207D-763C-5EDAF86EE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C71-049B-4E7D-97E1-86A9A3F20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923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A3D3795-249A-3114-942D-53D937C76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2679-B70E-43BA-8C5E-B2EB028E8B57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043E81-7A84-A975-D884-CF8A4A73E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CCF758-7C97-2E23-2AB0-59A758BC9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C71-049B-4E7D-97E1-86A9A3F20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535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B459C7-C0F4-EF3A-A86E-D476D5EBB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0B12AE-E890-7769-DE34-1B0C0A0CE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1DA329-E7F4-ABE1-2741-499B0A55C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D38461-036C-0824-E133-3B9ADEB83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2679-B70E-43BA-8C5E-B2EB028E8B57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794DB1-CB97-DDEB-BC4B-AF32B6D7B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5F21F5-4B77-C44D-9262-D522F419F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C71-049B-4E7D-97E1-86A9A3F20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396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1DC9B9-A0C0-6AFA-AE4D-135A2032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254D13-40B2-9F13-F497-0C27184ADB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E3CAD6-A8BF-2F79-C1B1-B1A9154BB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4B208E-5E55-4DD7-4F6C-37E0E5B98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2679-B70E-43BA-8C5E-B2EB028E8B57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6A40FA-92B5-D6E5-3ADC-72D537A74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D8D808-E702-7DCE-7BEE-3F2C7FA0E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C71-049B-4E7D-97E1-86A9A3F20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838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14773A-2B8B-B58D-72FA-C0FB3BEC3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524FA8-AE0F-9462-6493-6E6B2AEFA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B6C7F0-B9B6-D006-6579-09D1305266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BD2679-B70E-43BA-8C5E-B2EB028E8B57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042CF-F78B-D0A3-E52F-0A8841A74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00FEEC-8DF0-F347-E1E1-61AF95C17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859C71-049B-4E7D-97E1-86A9A3F20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613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0299109-C34B-4F72-9C3D-F12B8B5906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0857F1C-3FEC-3920-DB8F-DF9B53712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5385"/>
            <a:ext cx="9144000" cy="1064474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2025 </a:t>
            </a:r>
            <a:r>
              <a:rPr lang="ko-KR" altLang="en-US" sz="4800" dirty="0"/>
              <a:t>졸업작품 중점 연구 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CC7CE5-BF56-D096-AFA8-A6A403101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63386"/>
            <a:ext cx="9144000" cy="494414"/>
          </a:xfrm>
        </p:spPr>
        <p:txBody>
          <a:bodyPr/>
          <a:lstStyle/>
          <a:p>
            <a:pPr algn="r"/>
            <a:r>
              <a:rPr lang="en-US" altLang="ko-KR" dirty="0"/>
              <a:t>2020182010 </a:t>
            </a:r>
            <a:r>
              <a:rPr lang="ko-KR" altLang="en-US" dirty="0"/>
              <a:t>김연종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22574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D703A1C-DCF9-1AF3-B304-8D2071E100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B5354C1-E1B9-A606-6398-C4228C4EC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실시간 동기화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3807B4-6281-1921-8CE4-4252537FA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Dead</a:t>
            </a:r>
            <a:r>
              <a:rPr lang="ko-KR" altLang="en-US" dirty="0"/>
              <a:t> </a:t>
            </a:r>
            <a:r>
              <a:rPr lang="en-US" altLang="ko-KR" dirty="0"/>
              <a:t>Reckoning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객체의 현재위치</a:t>
            </a:r>
            <a:r>
              <a:rPr lang="en-US" altLang="ko-KR" dirty="0"/>
              <a:t>, </a:t>
            </a:r>
            <a:r>
              <a:rPr lang="ko-KR" altLang="en-US" dirty="0"/>
              <a:t>속도</a:t>
            </a:r>
            <a:r>
              <a:rPr lang="en-US" altLang="ko-KR" dirty="0"/>
              <a:t>, </a:t>
            </a:r>
            <a:r>
              <a:rPr lang="ko-KR" altLang="en-US" dirty="0"/>
              <a:t>가속도를 기반으로 미래 위치를 예측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실제 업데이트가 도착하기 전까지 예측된 위치를 사용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실제 데이터 </a:t>
            </a:r>
            <a:r>
              <a:rPr lang="ko-KR" altLang="en-US" dirty="0" err="1"/>
              <a:t>도착시</a:t>
            </a:r>
            <a:r>
              <a:rPr lang="ko-KR" altLang="en-US" dirty="0"/>
              <a:t> 필요에 따라 보정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1026" name="Picture 2" descr="Dead Reckoning - an overview | ScienceDirect Topics">
            <a:extLst>
              <a:ext uri="{FF2B5EF4-FFF2-40B4-BE49-F238E27FC236}">
                <a16:creationId xmlns:a16="http://schemas.microsoft.com/office/drawing/2014/main" id="{6E19EEBC-6C5B-B939-515D-85AFD371A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810443"/>
            <a:ext cx="4962525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DB1076-E0CE-8985-ABAB-C9640768B3C6}"/>
              </a:ext>
            </a:extLst>
          </p:cNvPr>
          <p:cNvSpPr txBox="1"/>
          <p:nvPr/>
        </p:nvSpPr>
        <p:spPr>
          <a:xfrm>
            <a:off x="4453467" y="6540206"/>
            <a:ext cx="8669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https://www.sciencedirect.com/topics/computer-science/dead-reckoning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0136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A61402E-C74E-9FA7-BD72-EE76DD64C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41711A1-0B48-5311-D071-509222666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부하 분산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201656-BF0F-7536-BA60-F4D10BCC9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257801" cy="4351338"/>
          </a:xfrm>
        </p:spPr>
        <p:txBody>
          <a:bodyPr/>
          <a:lstStyle/>
          <a:p>
            <a:r>
              <a:rPr lang="ko-KR" altLang="en-US" dirty="0"/>
              <a:t>맵 분산</a:t>
            </a:r>
            <a:endParaRPr lang="en-US" altLang="ko-KR" dirty="0"/>
          </a:p>
          <a:p>
            <a:r>
              <a:rPr lang="ko-KR" altLang="en-US" dirty="0"/>
              <a:t>섹터</a:t>
            </a:r>
            <a:r>
              <a:rPr lang="en-US" altLang="ko-KR" dirty="0"/>
              <a:t>(</a:t>
            </a:r>
            <a:r>
              <a:rPr lang="en-US" altLang="ko-KR" dirty="0" err="1"/>
              <a:t>Secter</a:t>
            </a:r>
            <a:r>
              <a:rPr lang="en-US" altLang="ko-KR" dirty="0"/>
              <a:t>)</a:t>
            </a:r>
            <a:r>
              <a:rPr lang="ko-KR" altLang="en-US" dirty="0"/>
              <a:t>분산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 err="1"/>
              <a:t>맵을</a:t>
            </a:r>
            <a:r>
              <a:rPr lang="ko-KR" altLang="en-US" dirty="0"/>
              <a:t> 특정 크기로 나누고 그 안에서 일어나는 상호작용은 그 안의 객체끼리 패킷 송수신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상호작용하는 객체 수를 줄여서 성능 향상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E3D1966-1374-FFE6-691E-A9CB2A69C296}"/>
              </a:ext>
            </a:extLst>
          </p:cNvPr>
          <p:cNvSpPr txBox="1">
            <a:spLocks/>
          </p:cNvSpPr>
          <p:nvPr/>
        </p:nvSpPr>
        <p:spPr>
          <a:xfrm>
            <a:off x="5626395" y="1822450"/>
            <a:ext cx="50699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7" name="그림 6" descr="텍스트, 아틀라스, 지도이(가) 표시된 사진&#10;&#10;자동 생성된 설명">
            <a:extLst>
              <a:ext uri="{FF2B5EF4-FFF2-40B4-BE49-F238E27FC236}">
                <a16:creationId xmlns:a16="http://schemas.microsoft.com/office/drawing/2014/main" id="{2925489F-7D0F-0E77-B116-921ABB8E5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360" y="1328562"/>
            <a:ext cx="5159527" cy="51643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1CCA78-C10B-593B-1A11-E5F4FE4AD666}"/>
              </a:ext>
            </a:extLst>
          </p:cNvPr>
          <p:cNvSpPr txBox="1"/>
          <p:nvPr/>
        </p:nvSpPr>
        <p:spPr>
          <a:xfrm>
            <a:off x="8325114" y="6467753"/>
            <a:ext cx="314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</a:t>
            </a:r>
            <a:r>
              <a:rPr lang="en-US" altLang="ko-KR" dirty="0"/>
              <a:t>(</a:t>
            </a:r>
            <a:r>
              <a:rPr lang="ko-KR" altLang="en-US" dirty="0"/>
              <a:t>배틀 그라운드</a:t>
            </a:r>
            <a:r>
              <a:rPr lang="en-US" altLang="ko-KR" dirty="0"/>
              <a:t>) </a:t>
            </a:r>
            <a:r>
              <a:rPr lang="ko-KR" altLang="en-US" dirty="0"/>
              <a:t>맵 사진</a:t>
            </a:r>
          </a:p>
        </p:txBody>
      </p:sp>
    </p:spTree>
    <p:extLst>
      <p:ext uri="{BB962C8B-B14F-4D97-AF65-F5344CB8AC3E}">
        <p14:creationId xmlns:p14="http://schemas.microsoft.com/office/powerpoint/2010/main" val="120574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A61402E-C74E-9FA7-BD72-EE76DD64C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41711A1-0B48-5311-D071-509222666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후보 </a:t>
            </a:r>
            <a:r>
              <a:rPr lang="ko-KR" altLang="en-US" dirty="0" err="1"/>
              <a:t>였던것들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201656-BF0F-7536-BA60-F4D10BCC9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데이터데이스</a:t>
            </a:r>
            <a:r>
              <a:rPr lang="ko-KR" altLang="en-US" dirty="0"/>
              <a:t> 최적화</a:t>
            </a:r>
            <a:endParaRPr lang="en-US" altLang="ko-KR" dirty="0"/>
          </a:p>
          <a:p>
            <a:r>
              <a:rPr lang="ko-KR" altLang="en-US" dirty="0" err="1"/>
              <a:t>멀티스레드</a:t>
            </a:r>
            <a:r>
              <a:rPr lang="ko-KR" altLang="en-US" dirty="0"/>
              <a:t> 프로그래밍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420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98</Words>
  <Application>Microsoft Office PowerPoint</Application>
  <PresentationFormat>와이드스크린</PresentationFormat>
  <Paragraphs>17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2025 졸업작품 중점 연구 주제</vt:lpstr>
      <vt:lpstr>실시간 동기화</vt:lpstr>
      <vt:lpstr>서버 부하 분산</vt:lpstr>
      <vt:lpstr>후보 였던것들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연종 김</dc:creator>
  <cp:lastModifiedBy>연종 김</cp:lastModifiedBy>
  <cp:revision>3</cp:revision>
  <dcterms:created xsi:type="dcterms:W3CDTF">2024-07-09T00:27:08Z</dcterms:created>
  <dcterms:modified xsi:type="dcterms:W3CDTF">2024-07-10T05:30:08Z</dcterms:modified>
</cp:coreProperties>
</file>