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B53D-2ECB-9A68-283B-1726DCA3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E39886-9849-7C65-5F44-C802862D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0C5E-3590-24FA-75BB-A849F54B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5ED73-7657-AD0E-7866-1A69066C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53191-C812-AB0B-9021-DE70DA1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0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AA4F9-DA91-67BF-7FAF-EFD2E082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6436A-6128-6A7C-E734-45E38ED52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60362-59E8-4468-8536-CBCF8102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400E-4F1E-9B38-8E7C-5B599D4C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060D3-505A-8413-8154-646401E8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2DF511-5DF9-8973-09D5-713622F3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9C5F2-F220-F973-160C-25A5450A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FD3F4-02ED-1FCC-8F35-054E45CB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18158-0E9C-837A-926D-5C1AC0A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11AED-DF7E-5362-BB64-072067E0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5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EAF9-8A2E-141A-DFF7-A2BA68F5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402B3-9228-81F3-FAE7-D075B016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36CCB-81AC-F143-4D7B-857EAA2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F288F-B38D-4816-C6FF-CE8FD092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B6A18-0B35-505F-42F6-6BBB9E65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445C5-F392-BD7C-EC3A-238E5738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6D3E7-EFD9-6249-7351-FC8F644E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978E8-B1A4-339E-43CB-13C749FA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56FCA-6A2E-7E8D-E9CE-B5A7D32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D092E-0B86-93F8-7F1A-C080284A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0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B71F3-7351-8ABD-327F-834A8B79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7541F-0192-FF28-2EF6-CF9C31FF1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EFB8C-9F1A-75C1-15A0-8512D6EA2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40AD8-E638-A73C-732D-765A0B0C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B4BC2-DAD8-2049-080A-1E0E7063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4BB47-FAEE-1DB4-7479-E5157790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0CDFB-F7E8-F8DF-4FD9-A677D11F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BCEF4-4858-C7C2-BAEE-F45C08FD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F96CE-F61F-E4B1-8945-417B166F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D672BE-4E50-8B97-23AE-AF686F6C4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578AEA-F5FB-2869-4CDD-D54D67A89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3F6BF-F476-FA3C-47FE-693BE8FD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8473FD-578C-8133-A329-09A84D46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60971C-E99E-D386-1F83-FC04419C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5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90F44-757C-85A8-BCA8-294EC284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F8527-76FE-76F5-0569-18C2E554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946010-D51E-5EDA-A377-ADA7E377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C468F7-49AD-207D-763C-5EDAF86E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2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3D3795-249A-3114-942D-53D937C7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43E81-7A84-A975-D884-CF8A4A73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CF758-7C97-2E23-2AB0-59A758BC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3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459C7-C0F4-EF3A-A86E-D476D5EB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B12AE-E890-7769-DE34-1B0C0A0C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1DA329-E7F4-ABE1-2741-499B0A55C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38461-036C-0824-E133-3B9ADEB8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94DB1-CB97-DDEB-BC4B-AF32B6D7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F21F5-4B77-C44D-9262-D522F419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9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DC9B9-A0C0-6AFA-AE4D-135A2032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54D13-40B2-9F13-F497-0C27184AD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3CAD6-A8BF-2F79-C1B1-B1A915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B208E-5E55-4DD7-4F6C-37E0E5B9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A40FA-92B5-D6E5-3ADC-72D537A7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8D808-E702-7DCE-7BEE-3F2C7FA0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14773A-2B8B-B58D-72FA-C0FB3BEC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24FA8-AE0F-9462-6493-6E6B2AEF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C7F0-B9B6-D006-6579-09D130526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42CF-F78B-D0A3-E52F-0A8841A74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0FEEC-8DF0-F347-E1E1-61AF95C17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299109-C34B-4F72-9C3D-F12B8B5906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857F1C-3FEC-3920-DB8F-DF9B5371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5385"/>
            <a:ext cx="9144000" cy="106447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2025 </a:t>
            </a:r>
            <a:r>
              <a:rPr lang="ko-KR" altLang="en-US" sz="4800" dirty="0"/>
              <a:t>졸업작품 중점 연구 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CC7CE5-BF56-D096-AFA8-A6A40310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386"/>
            <a:ext cx="9144000" cy="494414"/>
          </a:xfrm>
        </p:spPr>
        <p:txBody>
          <a:bodyPr/>
          <a:lstStyle/>
          <a:p>
            <a:pPr algn="r"/>
            <a:r>
              <a:rPr lang="en-US" altLang="ko-KR" dirty="0"/>
              <a:t>2020182010 </a:t>
            </a:r>
            <a:r>
              <a:rPr lang="ko-KR" altLang="en-US" dirty="0"/>
              <a:t>김연종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5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703A1C-DCF9-1AF3-B304-8D2071E100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5354C1-E1B9-A606-6398-C4228C4E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807B4-6281-1921-8CE4-4252537F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Dead</a:t>
            </a:r>
            <a:r>
              <a:rPr lang="ko-KR" altLang="en-US" dirty="0"/>
              <a:t> </a:t>
            </a:r>
            <a:r>
              <a:rPr lang="en-US" altLang="ko-KR" dirty="0"/>
              <a:t>Reckoning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객체의 현재위치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가속도를 기반으로 미래 위치를 예측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실제 업데이트가 도착하기 전까지 예측된 위치를 사용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실제 데이터 </a:t>
            </a:r>
            <a:r>
              <a:rPr lang="ko-KR" altLang="en-US" dirty="0" err="1"/>
              <a:t>도착시</a:t>
            </a:r>
            <a:r>
              <a:rPr lang="ko-KR" altLang="en-US" dirty="0"/>
              <a:t> 필요에 따라 보정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Dead Reckoning - an overview | ScienceDirect Topics">
            <a:extLst>
              <a:ext uri="{FF2B5EF4-FFF2-40B4-BE49-F238E27FC236}">
                <a16:creationId xmlns:a16="http://schemas.microsoft.com/office/drawing/2014/main" id="{6E19EEBC-6C5B-B939-515D-85AFD371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810443"/>
            <a:ext cx="49625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3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1656-BF0F-7536-BA60-F4D10BCC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ko-KR" altLang="en-US" dirty="0"/>
              <a:t>맵 분산</a:t>
            </a:r>
            <a:endParaRPr lang="en-US" altLang="ko-KR" dirty="0"/>
          </a:p>
          <a:p>
            <a:r>
              <a:rPr lang="ko-KR" altLang="en-US" dirty="0"/>
              <a:t>섹터</a:t>
            </a:r>
            <a:r>
              <a:rPr lang="en-US" altLang="ko-KR" dirty="0"/>
              <a:t>(</a:t>
            </a:r>
            <a:r>
              <a:rPr lang="en-US" altLang="ko-KR" dirty="0" err="1"/>
              <a:t>Secter</a:t>
            </a:r>
            <a:r>
              <a:rPr lang="en-US" altLang="ko-KR" dirty="0"/>
              <a:t>)</a:t>
            </a:r>
            <a:r>
              <a:rPr lang="ko-KR" altLang="en-US" dirty="0"/>
              <a:t>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맵을</a:t>
            </a:r>
            <a:r>
              <a:rPr lang="ko-KR" altLang="en-US" dirty="0"/>
              <a:t> 특정 크기로 나누고 그 안에서 일어나는 상호작용은 그 안의 객체끼리 패킷 송수신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상호작용하는 객체 수를 줄여서 성능 향상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텍스트, 아틀라스, 지도이(가) 표시된 사진&#10;&#10;자동 생성된 설명">
            <a:extLst>
              <a:ext uri="{FF2B5EF4-FFF2-40B4-BE49-F238E27FC236}">
                <a16:creationId xmlns:a16="http://schemas.microsoft.com/office/drawing/2014/main" id="{2925489F-7D0F-0E77-B116-921ABB8E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60" y="1328562"/>
            <a:ext cx="5159527" cy="51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후보 </a:t>
            </a:r>
            <a:r>
              <a:rPr lang="ko-KR" altLang="en-US" dirty="0" err="1"/>
              <a:t>였던것들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1656-BF0F-7536-BA60-F4D10BCC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데이터데이스</a:t>
            </a:r>
            <a:r>
              <a:rPr lang="ko-KR" altLang="en-US" dirty="0"/>
              <a:t> 최적화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2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78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2025 졸업작품 중점 연구 주제</vt:lpstr>
      <vt:lpstr>실시간 동기화</vt:lpstr>
      <vt:lpstr>서버 부하 분산</vt:lpstr>
      <vt:lpstr>후보 였던것들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연종 김</dc:creator>
  <cp:lastModifiedBy>연종 김</cp:lastModifiedBy>
  <cp:revision>2</cp:revision>
  <dcterms:created xsi:type="dcterms:W3CDTF">2024-07-09T00:27:08Z</dcterms:created>
  <dcterms:modified xsi:type="dcterms:W3CDTF">2024-07-10T02:36:38Z</dcterms:modified>
</cp:coreProperties>
</file>