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E0C7F-766B-1578-57F8-FA1659E9B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C135F8-692C-16AE-7D6C-C1FAAE97F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21916-EA67-CC99-7175-BACAE74C3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151C9C-28FD-E4C6-F8D9-289BC67F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77A415-C451-E2C2-3836-7E652EE3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2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33090-7400-91EA-CBEA-D64B4A566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A508CD-8A51-BAA1-A9F3-7C53CF9C6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F30B2-E85F-3015-A4ED-4E04162F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B2065-C82D-D3FC-E4CB-54030C1A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B8F7E9-4399-58B7-66FC-CFD80E15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39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BC1347-AD66-2020-71BD-883BCC17C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ED12CA-C5F5-FA72-37C5-A8C88E476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F08AFD-4C8C-527D-346D-2F5E3433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289CA-A114-2F53-EB4E-35422D7B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C8BE63-6AD6-1159-B1BF-78E57B1F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01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E937D-915F-8ED4-9847-0BF4D90F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26731-9FA2-0040-6848-3D9B03D62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1B4B2-38EB-F889-E6F7-CA7D7AB8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86A7FB-6657-BF94-F1E3-3CCA3796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300339-1A56-2856-E607-3515BEA1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75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9B088-1180-639C-F2CC-DF36CEAB3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9E13DC-E8CB-2C01-6796-E95E73B8D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BF242C-CB4F-CB5D-AAB3-5DEA693E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5EF8DE-ADF6-5AB1-E7D8-23AAB67E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78BB3-F8E7-4EBC-DB4D-93AB29A6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95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21D2F-8403-BAEF-73EC-4B8030D9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AE1980-F4CC-F91C-5B3A-FFE171D63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34B0BA-6FD1-807A-019F-1358548AE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F40AFC-3103-3BEA-863C-A04DC48AC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54737A-5342-207E-98C4-3CD48135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AB83A8-B4ED-085C-B9D6-FECADC4B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3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0BC65-2FA1-22E0-A64D-A0C8817AA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164EBA-513E-CD2F-2ECC-AE1D7CDA7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C1AEB3-4928-7E79-B5D1-7A13EB4A2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E13EF1-2376-58AE-A75C-AE233E26B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47CF94-A853-1015-8D6B-136F2F0EE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ED252A-D127-2AD6-311B-EE12BE5D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78E60E-4EE1-3E53-3D8E-54E2AC7A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F13325-2672-2B24-2414-6F8B43678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52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51AA7-3A3B-78F3-5992-807FAE69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750610-F6A2-0511-2F98-79028BDF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452667-AE21-A283-235F-988C9E82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E57AF7-7161-4A40-2045-F36F8155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96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E16EC3-6717-BD4D-AABA-6D39094A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3B1F00-7A6C-A2F6-ED44-B4081D50F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2D113E-9D28-19A3-C07B-05497B9D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6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2A4F4-8137-F011-63A9-99C283FC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7D4058-BFCB-20C7-CD9B-18A3095D4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5393B9-B29D-03EF-0CEE-3F26D43DE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8AF34E-C3AA-B6D8-92DE-4DAD443D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9A6B5C-C0B3-D5E0-DBF9-908B584C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AA1560-BAF2-1C51-01E3-46944A5A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54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68EB8-66A0-FF31-FFF7-D38085984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DA565D-6041-E093-7676-2F752C592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22A36E-6262-CDB6-B7E9-D39FBBF9F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1B50A0-8A82-0593-686C-D2424B274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E944BC-42EA-5CB9-E933-35FBE7F5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53E243-D86D-A82D-F9A2-8889EFFF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7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7B796A-AF19-DAE1-C003-AFA4BFD5A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171429-2D11-51D1-7558-80A690A19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42B4F9-5692-BB46-6038-4304CB8EB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74FDF-3701-4CD0-BE4C-4BC2E26DCC5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42FFA-58D1-D9C8-C650-4C959CD9D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7FD30-2444-D047-14E4-B6D80823C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19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55B582-BF28-00EB-027E-7C083A6BC1EC}"/>
              </a:ext>
            </a:extLst>
          </p:cNvPr>
          <p:cNvSpPr/>
          <p:nvPr/>
        </p:nvSpPr>
        <p:spPr>
          <a:xfrm>
            <a:off x="274890" y="402336"/>
            <a:ext cx="429768" cy="2622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676C09-4958-A37E-351F-11C6AB4D607B}"/>
              </a:ext>
            </a:extLst>
          </p:cNvPr>
          <p:cNvSpPr/>
          <p:nvPr/>
        </p:nvSpPr>
        <p:spPr>
          <a:xfrm>
            <a:off x="1682496" y="400336"/>
            <a:ext cx="429768" cy="1284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F9F0FA-D642-2773-9C24-A53385771F4C}"/>
              </a:ext>
            </a:extLst>
          </p:cNvPr>
          <p:cNvSpPr/>
          <p:nvPr/>
        </p:nvSpPr>
        <p:spPr>
          <a:xfrm>
            <a:off x="2999780" y="400336"/>
            <a:ext cx="429768" cy="6488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2678F0-6236-807F-96E6-FC69A15889BD}"/>
              </a:ext>
            </a:extLst>
          </p:cNvPr>
          <p:cNvSpPr txBox="1"/>
          <p:nvPr/>
        </p:nvSpPr>
        <p:spPr>
          <a:xfrm>
            <a:off x="133158" y="438912"/>
            <a:ext cx="7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S=1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5209D-03DC-E2F1-0C2C-F38CA8A45F88}"/>
              </a:ext>
            </a:extLst>
          </p:cNvPr>
          <p:cNvSpPr txBox="1"/>
          <p:nvPr/>
        </p:nvSpPr>
        <p:spPr>
          <a:xfrm>
            <a:off x="1769364" y="438912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1E2DBD-4E8A-87FF-A12B-7D9913C2305E}"/>
              </a:ext>
            </a:extLst>
          </p:cNvPr>
          <p:cNvSpPr txBox="1"/>
          <p:nvPr/>
        </p:nvSpPr>
        <p:spPr>
          <a:xfrm>
            <a:off x="3127796" y="438912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1535EE-796D-5544-C989-E9B2A2DD3228}"/>
              </a:ext>
            </a:extLst>
          </p:cNvPr>
          <p:cNvSpPr/>
          <p:nvPr/>
        </p:nvSpPr>
        <p:spPr>
          <a:xfrm>
            <a:off x="5604750" y="400336"/>
            <a:ext cx="429768" cy="12840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D5A949E-AF02-6DE8-E8B4-6EE81CACE5A4}"/>
              </a:ext>
            </a:extLst>
          </p:cNvPr>
          <p:cNvSpPr/>
          <p:nvPr/>
        </p:nvSpPr>
        <p:spPr>
          <a:xfrm>
            <a:off x="4069425" y="400336"/>
            <a:ext cx="429768" cy="6488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2E7A1F-2CFE-9953-19A6-3277A2B0911A}"/>
              </a:ext>
            </a:extLst>
          </p:cNvPr>
          <p:cNvSpPr txBox="1"/>
          <p:nvPr/>
        </p:nvSpPr>
        <p:spPr>
          <a:xfrm>
            <a:off x="4159889" y="438912"/>
            <a:ext cx="53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57C800-91C6-2A4F-FCCF-21BF674694CF}"/>
              </a:ext>
            </a:extLst>
          </p:cNvPr>
          <p:cNvSpPr txBox="1"/>
          <p:nvPr/>
        </p:nvSpPr>
        <p:spPr>
          <a:xfrm>
            <a:off x="5684668" y="438912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91D735-727C-BF43-FA2D-38405F3FF5ED}"/>
              </a:ext>
            </a:extLst>
          </p:cNvPr>
          <p:cNvSpPr txBox="1"/>
          <p:nvPr/>
        </p:nvSpPr>
        <p:spPr>
          <a:xfrm>
            <a:off x="6488460" y="438912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56B8F1F-E2D0-3217-2626-53511DEFC88A}"/>
              </a:ext>
            </a:extLst>
          </p:cNvPr>
          <p:cNvGrpSpPr/>
          <p:nvPr/>
        </p:nvGrpSpPr>
        <p:grpSpPr>
          <a:xfrm>
            <a:off x="8430591" y="561782"/>
            <a:ext cx="3575876" cy="480583"/>
            <a:chOff x="6756844" y="197739"/>
            <a:chExt cx="4039743" cy="54292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EC20CB9-26DE-459C-6279-ACA75F9EA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6612" y="197739"/>
              <a:ext cx="3609975" cy="54292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2CCFF3-D8F8-CE83-C5F0-34630A1EA208}"/>
                </a:ext>
              </a:extLst>
            </p:cNvPr>
            <p:cNvSpPr txBox="1"/>
            <p:nvPr/>
          </p:nvSpPr>
          <p:spPr>
            <a:xfrm>
              <a:off x="6756844" y="284535"/>
              <a:ext cx="429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(4)</a:t>
              </a:r>
              <a:endParaRPr lang="ko-KR" alt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949BF26-2D44-A236-B313-FB7E0BB599B7}"/>
              </a:ext>
            </a:extLst>
          </p:cNvPr>
          <p:cNvSpPr txBox="1"/>
          <p:nvPr/>
        </p:nvSpPr>
        <p:spPr>
          <a:xfrm>
            <a:off x="2381826" y="31004"/>
            <a:ext cx="7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tail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3299D5-1DE6-1394-542B-70F1281FF34D}"/>
              </a:ext>
            </a:extLst>
          </p:cNvPr>
          <p:cNvSpPr txBox="1"/>
          <p:nvPr/>
        </p:nvSpPr>
        <p:spPr>
          <a:xfrm>
            <a:off x="3718560" y="31004"/>
            <a:ext cx="7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body</a:t>
            </a:r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40AE97C-255B-5C08-A394-3E4EC6FE5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368" y="2490986"/>
            <a:ext cx="657225" cy="43815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B3973455-CB05-3135-6561-2A7FD01E8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381" y="1701171"/>
            <a:ext cx="276225" cy="4191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407958BE-256A-613A-4DA8-29A94B0C2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150" y="1718102"/>
            <a:ext cx="657225" cy="400050"/>
          </a:xfrm>
          <a:prstGeom prst="rect">
            <a:avLst/>
          </a:prstGeom>
        </p:spPr>
      </p:pic>
      <p:sp>
        <p:nvSpPr>
          <p:cNvPr id="39" name="오른쪽 중괄호 38">
            <a:extLst>
              <a:ext uri="{FF2B5EF4-FFF2-40B4-BE49-F238E27FC236}">
                <a16:creationId xmlns:a16="http://schemas.microsoft.com/office/drawing/2014/main" id="{A14BBE6C-56C3-BF97-2BE1-0B62E88491BB}"/>
              </a:ext>
            </a:extLst>
          </p:cNvPr>
          <p:cNvSpPr/>
          <p:nvPr/>
        </p:nvSpPr>
        <p:spPr>
          <a:xfrm rot="5400000">
            <a:off x="3563874" y="467494"/>
            <a:ext cx="576072" cy="3909060"/>
          </a:xfrm>
          <a:prstGeom prst="rightBrace">
            <a:avLst>
              <a:gd name="adj1" fmla="val 8333"/>
              <a:gd name="adj2" fmla="val 930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E57A2A-4659-DC73-443D-F36DC7635114}"/>
              </a:ext>
            </a:extLst>
          </p:cNvPr>
          <p:cNvSpPr txBox="1"/>
          <p:nvPr/>
        </p:nvSpPr>
        <p:spPr>
          <a:xfrm>
            <a:off x="25146" y="1261425"/>
            <a:ext cx="1723644" cy="43088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이미 </a:t>
            </a:r>
            <a:r>
              <a:rPr lang="en-US" altLang="ko-KR" sz="1100" b="1" dirty="0"/>
              <a:t>residual </a:t>
            </a:r>
            <a:r>
              <a:rPr lang="ko-KR" altLang="en-US" sz="1100" b="1" dirty="0"/>
              <a:t>계산이</a:t>
            </a:r>
            <a:endParaRPr lang="en-US" altLang="ko-KR" sz="1100" b="1" dirty="0"/>
          </a:p>
          <a:p>
            <a:r>
              <a:rPr lang="ko-KR" altLang="en-US" sz="1100" b="1" dirty="0"/>
              <a:t>되었기 때문에 </a:t>
            </a:r>
            <a:r>
              <a:rPr lang="en-US" altLang="ko-KR" sz="1100" b="1" dirty="0"/>
              <a:t>T</a:t>
            </a:r>
            <a:r>
              <a:rPr lang="ko-KR" altLang="en-US" sz="1100" b="1" dirty="0"/>
              <a:t>로 표현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9C49ED-9202-47B1-A5FE-185C7BE13E29}"/>
              </a:ext>
            </a:extLst>
          </p:cNvPr>
          <p:cNvSpPr/>
          <p:nvPr/>
        </p:nvSpPr>
        <p:spPr>
          <a:xfrm>
            <a:off x="1682496" y="2846258"/>
            <a:ext cx="429768" cy="1301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F306F34-2629-9489-5D69-999DD48CD0AD}"/>
              </a:ext>
            </a:extLst>
          </p:cNvPr>
          <p:cNvSpPr/>
          <p:nvPr/>
        </p:nvSpPr>
        <p:spPr>
          <a:xfrm>
            <a:off x="2109168" y="2846258"/>
            <a:ext cx="429768" cy="13016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8696C4F2-45BD-A5BD-B16F-EA46042CB9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9990" y="2846258"/>
            <a:ext cx="390525" cy="390525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F1AB3D2D-736C-16C3-A32C-C80B544D6C1A}"/>
              </a:ext>
            </a:extLst>
          </p:cNvPr>
          <p:cNvSpPr/>
          <p:nvPr/>
        </p:nvSpPr>
        <p:spPr>
          <a:xfrm>
            <a:off x="3977119" y="4557659"/>
            <a:ext cx="229031" cy="1301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92DE806-3A3D-BE94-AFC4-A32960AD94D5}"/>
              </a:ext>
            </a:extLst>
          </p:cNvPr>
          <p:cNvSpPr/>
          <p:nvPr/>
        </p:nvSpPr>
        <p:spPr>
          <a:xfrm>
            <a:off x="4203055" y="4557659"/>
            <a:ext cx="229031" cy="13016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F0AC3524-E403-6728-F183-FA07B4E198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7588" y="5418001"/>
            <a:ext cx="657225" cy="419100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B8B1C900-E7F5-B470-81B4-B78FDFA96AB6}"/>
              </a:ext>
            </a:extLst>
          </p:cNvPr>
          <p:cNvSpPr/>
          <p:nvPr/>
        </p:nvSpPr>
        <p:spPr>
          <a:xfrm>
            <a:off x="3977119" y="2896793"/>
            <a:ext cx="229031" cy="1301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A026776-C695-5E34-05D4-722DBCC8FD4C}"/>
              </a:ext>
            </a:extLst>
          </p:cNvPr>
          <p:cNvSpPr/>
          <p:nvPr/>
        </p:nvSpPr>
        <p:spPr>
          <a:xfrm>
            <a:off x="4203055" y="2896793"/>
            <a:ext cx="229031" cy="13016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9E84F34-61ED-A9D8-FBC5-3399130B2B18}"/>
              </a:ext>
            </a:extLst>
          </p:cNvPr>
          <p:cNvCxnSpPr>
            <a:cxnSpLocks/>
          </p:cNvCxnSpPr>
          <p:nvPr/>
        </p:nvCxnSpPr>
        <p:spPr>
          <a:xfrm>
            <a:off x="2606040" y="3493008"/>
            <a:ext cx="1268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59636AB-8045-A431-6EC2-B012F2DB35D9}"/>
              </a:ext>
            </a:extLst>
          </p:cNvPr>
          <p:cNvSpPr txBox="1"/>
          <p:nvPr/>
        </p:nvSpPr>
        <p:spPr>
          <a:xfrm>
            <a:off x="2614727" y="3540627"/>
            <a:ext cx="1259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Conv</a:t>
            </a:r>
          </a:p>
          <a:p>
            <a:pPr algn="ctr"/>
            <a:r>
              <a:rPr lang="en-US" altLang="ko-KR" sz="1400" b="1" dirty="0" err="1">
                <a:solidFill>
                  <a:srgbClr val="FF0000"/>
                </a:solidFill>
              </a:rPr>
              <a:t>BottelNeck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FFF4E98A-ECC5-4CD7-0DDC-122C6362DB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2086" y="3779375"/>
            <a:ext cx="790575" cy="419100"/>
          </a:xfrm>
          <a:prstGeom prst="rect">
            <a:avLst/>
          </a:prstGeom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04949A6F-7661-F969-3127-945C9E0D52AE}"/>
              </a:ext>
            </a:extLst>
          </p:cNvPr>
          <p:cNvGrpSpPr/>
          <p:nvPr/>
        </p:nvGrpSpPr>
        <p:grpSpPr>
          <a:xfrm rot="16200000">
            <a:off x="5793273" y="3440966"/>
            <a:ext cx="1773578" cy="941832"/>
            <a:chOff x="2109168" y="4315968"/>
            <a:chExt cx="1773578" cy="941832"/>
          </a:xfrm>
        </p:grpSpPr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DBE361CB-3CE7-6BF7-D049-4F596B3D2563}"/>
                </a:ext>
              </a:extLst>
            </p:cNvPr>
            <p:cNvCxnSpPr>
              <a:cxnSpLocks/>
            </p:cNvCxnSpPr>
            <p:nvPr/>
          </p:nvCxnSpPr>
          <p:spPr>
            <a:xfrm>
              <a:off x="2109168" y="5257800"/>
              <a:ext cx="17735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CBFC398-370A-1334-99F5-0F0A56FF97B0}"/>
                </a:ext>
              </a:extLst>
            </p:cNvPr>
            <p:cNvCxnSpPr/>
            <p:nvPr/>
          </p:nvCxnSpPr>
          <p:spPr>
            <a:xfrm flipV="1">
              <a:off x="2109168" y="4315968"/>
              <a:ext cx="0" cy="941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BB40B712-2787-5D61-0D56-4C836A6C8F3E}"/>
              </a:ext>
            </a:extLst>
          </p:cNvPr>
          <p:cNvSpPr txBox="1"/>
          <p:nvPr/>
        </p:nvSpPr>
        <p:spPr>
          <a:xfrm>
            <a:off x="2109168" y="5313881"/>
            <a:ext cx="1435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Channel-wise</a:t>
            </a:r>
          </a:p>
          <a:p>
            <a:pPr algn="ctr"/>
            <a:r>
              <a:rPr lang="en-US" altLang="ko-KR" sz="1400" b="1" dirty="0"/>
              <a:t>reduction</a:t>
            </a:r>
            <a:endParaRPr lang="ko-KR" altLang="en-US" sz="14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AD9B5F-DED4-5EA5-AF77-294C91EA0825}"/>
              </a:ext>
            </a:extLst>
          </p:cNvPr>
          <p:cNvSpPr txBox="1"/>
          <p:nvPr/>
        </p:nvSpPr>
        <p:spPr>
          <a:xfrm>
            <a:off x="4002317" y="4176235"/>
            <a:ext cx="42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68" name="오른쪽 중괄호 67">
            <a:extLst>
              <a:ext uri="{FF2B5EF4-FFF2-40B4-BE49-F238E27FC236}">
                <a16:creationId xmlns:a16="http://schemas.microsoft.com/office/drawing/2014/main" id="{38DE9BAB-D955-83C2-B3E5-415EA01AB752}"/>
              </a:ext>
            </a:extLst>
          </p:cNvPr>
          <p:cNvSpPr/>
          <p:nvPr/>
        </p:nvSpPr>
        <p:spPr>
          <a:xfrm>
            <a:off x="5246566" y="3928157"/>
            <a:ext cx="236431" cy="1750267"/>
          </a:xfrm>
          <a:prstGeom prst="rightBrace">
            <a:avLst>
              <a:gd name="adj1" fmla="val 8333"/>
              <a:gd name="adj2" fmla="val 501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28F0A5B-E3FF-8CEA-FCFF-AEADECBAB10C}"/>
              </a:ext>
            </a:extLst>
          </p:cNvPr>
          <p:cNvSpPr/>
          <p:nvPr/>
        </p:nvSpPr>
        <p:spPr>
          <a:xfrm>
            <a:off x="5653712" y="4176235"/>
            <a:ext cx="229031" cy="1301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5B65DAB-7AB9-95A0-9FC1-E31EFEAF2C11}"/>
              </a:ext>
            </a:extLst>
          </p:cNvPr>
          <p:cNvSpPr/>
          <p:nvPr/>
        </p:nvSpPr>
        <p:spPr>
          <a:xfrm>
            <a:off x="5879648" y="4176235"/>
            <a:ext cx="229031" cy="13016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AD5695FE-1E5D-FD30-48C4-3C8FF26FEB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2904" y="4608027"/>
            <a:ext cx="400050" cy="390525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D7B604CA-1B7F-2F75-1475-8727F4BA533D}"/>
              </a:ext>
            </a:extLst>
          </p:cNvPr>
          <p:cNvSpPr/>
          <p:nvPr/>
        </p:nvSpPr>
        <p:spPr>
          <a:xfrm>
            <a:off x="6944850" y="401948"/>
            <a:ext cx="229031" cy="25811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D9FF960-594D-49CF-9DC1-A8FFBF4A31B0}"/>
              </a:ext>
            </a:extLst>
          </p:cNvPr>
          <p:cNvSpPr/>
          <p:nvPr/>
        </p:nvSpPr>
        <p:spPr>
          <a:xfrm>
            <a:off x="7170786" y="401948"/>
            <a:ext cx="229031" cy="25811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B9ED8942-97B6-AF99-87B3-B4FFF997C6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1417" y="4545567"/>
            <a:ext cx="790575" cy="400050"/>
          </a:xfrm>
          <a:prstGeom prst="rect">
            <a:avLst/>
          </a:prstGeom>
        </p:spPr>
      </p:pic>
      <p:grpSp>
        <p:nvGrpSpPr>
          <p:cNvPr id="81" name="그룹 80">
            <a:extLst>
              <a:ext uri="{FF2B5EF4-FFF2-40B4-BE49-F238E27FC236}">
                <a16:creationId xmlns:a16="http://schemas.microsoft.com/office/drawing/2014/main" id="{3FCF0ED0-F430-4510-26FE-61E5047F65AC}"/>
              </a:ext>
            </a:extLst>
          </p:cNvPr>
          <p:cNvGrpSpPr/>
          <p:nvPr/>
        </p:nvGrpSpPr>
        <p:grpSpPr>
          <a:xfrm>
            <a:off x="2048379" y="4302041"/>
            <a:ext cx="1773578" cy="941832"/>
            <a:chOff x="2109168" y="4315968"/>
            <a:chExt cx="1773578" cy="941832"/>
          </a:xfrm>
        </p:grpSpPr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89B63180-A387-6983-94B4-EACF7D7766A8}"/>
                </a:ext>
              </a:extLst>
            </p:cNvPr>
            <p:cNvCxnSpPr>
              <a:cxnSpLocks/>
            </p:cNvCxnSpPr>
            <p:nvPr/>
          </p:nvCxnSpPr>
          <p:spPr>
            <a:xfrm>
              <a:off x="2109168" y="5257800"/>
              <a:ext cx="17735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0385283B-3D85-DDDC-C943-F3C6F5C08243}"/>
                </a:ext>
              </a:extLst>
            </p:cNvPr>
            <p:cNvCxnSpPr/>
            <p:nvPr/>
          </p:nvCxnSpPr>
          <p:spPr>
            <a:xfrm flipV="1">
              <a:off x="2109168" y="4315968"/>
              <a:ext cx="0" cy="941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86D9633B-6B66-A830-E462-8CC3268F8346}"/>
              </a:ext>
            </a:extLst>
          </p:cNvPr>
          <p:cNvSpPr txBox="1"/>
          <p:nvPr/>
        </p:nvSpPr>
        <p:spPr>
          <a:xfrm>
            <a:off x="451052" y="3611352"/>
            <a:ext cx="2084022" cy="43088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이부분에서 </a:t>
            </a:r>
            <a:r>
              <a:rPr lang="en-US" altLang="ko-KR" sz="1100" b="1" dirty="0">
                <a:solidFill>
                  <a:srgbClr val="FF0000"/>
                </a:solidFill>
              </a:rPr>
              <a:t>Bn</a:t>
            </a:r>
            <a:r>
              <a:rPr lang="ko-KR" altLang="en-US" sz="1100" b="1" dirty="0">
                <a:solidFill>
                  <a:srgbClr val="FF0000"/>
                </a:solidFill>
              </a:rPr>
              <a:t>구조를 썼으면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ko-KR" altLang="en-US" sz="1100" b="1" dirty="0">
                <a:solidFill>
                  <a:srgbClr val="FF0000"/>
                </a:solidFill>
              </a:rPr>
              <a:t>완전한 </a:t>
            </a:r>
            <a:r>
              <a:rPr lang="en-US" altLang="ko-KR" sz="1100" b="1" dirty="0">
                <a:solidFill>
                  <a:srgbClr val="FF0000"/>
                </a:solidFill>
              </a:rPr>
              <a:t>Direct</a:t>
            </a:r>
            <a:r>
              <a:rPr lang="ko-KR" altLang="en-US" sz="1100" b="1" dirty="0">
                <a:solidFill>
                  <a:srgbClr val="FF0000"/>
                </a:solidFill>
              </a:rPr>
              <a:t>인가</a:t>
            </a:r>
            <a:r>
              <a:rPr lang="en-US" altLang="ko-KR" sz="1100" b="1" dirty="0">
                <a:solidFill>
                  <a:srgbClr val="FF0000"/>
                </a:solidFill>
              </a:rPr>
              <a:t>..?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32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6E7BD94-CD1B-6F61-5AFA-5C765A61D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15" y="357378"/>
            <a:ext cx="9315450" cy="876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7A9B76-33FE-2D42-4C68-19F930EE6552}"/>
              </a:ext>
            </a:extLst>
          </p:cNvPr>
          <p:cNvSpPr txBox="1"/>
          <p:nvPr/>
        </p:nvSpPr>
        <p:spPr>
          <a:xfrm>
            <a:off x="694944" y="1444752"/>
            <a:ext cx="7050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 부분에 대한 표현이 일반적인 수학식과는 달라서 조금 이상한데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0E27CB-C17C-2FE3-B6DF-70E67B0772EE}"/>
              </a:ext>
            </a:extLst>
          </p:cNvPr>
          <p:cNvSpPr/>
          <p:nvPr/>
        </p:nvSpPr>
        <p:spPr>
          <a:xfrm>
            <a:off x="5349240" y="237744"/>
            <a:ext cx="530352" cy="107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6EB1F7F-D5C7-ED96-D847-5AAE98F30F6E}"/>
              </a:ext>
            </a:extLst>
          </p:cNvPr>
          <p:cNvCxnSpPr/>
          <p:nvPr/>
        </p:nvCxnSpPr>
        <p:spPr>
          <a:xfrm flipH="1">
            <a:off x="3209544" y="1316736"/>
            <a:ext cx="2139696" cy="1508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563AFA-F0E5-F3E1-4332-01601236AD93}"/>
              </a:ext>
            </a:extLst>
          </p:cNvPr>
          <p:cNvSpPr txBox="1"/>
          <p:nvPr/>
        </p:nvSpPr>
        <p:spPr>
          <a:xfrm>
            <a:off x="694944" y="2825496"/>
            <a:ext cx="7050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처음에는 단순한 </a:t>
            </a:r>
            <a:r>
              <a:rPr lang="en-US" altLang="ko-KR" sz="1400" dirty="0"/>
              <a:t>adjacent element wise</a:t>
            </a:r>
            <a:r>
              <a:rPr lang="ko-KR" altLang="en-US" sz="1400" dirty="0"/>
              <a:t>가 왜 이해가 안되는지 알 수가 없었는데</a:t>
            </a:r>
            <a:endParaRPr lang="en-US" altLang="ko-KR" sz="1400" dirty="0"/>
          </a:p>
          <a:p>
            <a:r>
              <a:rPr lang="ko-KR" altLang="en-US" sz="1400" dirty="0"/>
              <a:t>식이 수학 표현식과는 조금 다르게 </a:t>
            </a:r>
            <a:r>
              <a:rPr lang="ko-KR" altLang="en-US" sz="1400" dirty="0" err="1"/>
              <a:t>써놓으신</a:t>
            </a:r>
            <a:r>
              <a:rPr lang="ko-KR" altLang="en-US" sz="1400" dirty="0"/>
              <a:t> 것 같음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520DB6-98B8-561A-DD37-3D75D95FF777}"/>
              </a:ext>
            </a:extLst>
          </p:cNvPr>
          <p:cNvSpPr txBox="1"/>
          <p:nvPr/>
        </p:nvSpPr>
        <p:spPr>
          <a:xfrm>
            <a:off x="694944" y="3606076"/>
            <a:ext cx="86776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좌측 식의 </a:t>
            </a:r>
            <a:r>
              <a:rPr lang="en-US" altLang="ko-KR" sz="1400" dirty="0"/>
              <a:t>n</a:t>
            </a:r>
            <a:r>
              <a:rPr lang="ko-KR" altLang="en-US" sz="1400" dirty="0"/>
              <a:t>이 </a:t>
            </a:r>
            <a:r>
              <a:rPr lang="en-US" altLang="ko-KR" sz="1400" dirty="0"/>
              <a:t>1</a:t>
            </a:r>
            <a:r>
              <a:rPr lang="ko-KR" altLang="en-US" sz="1400" dirty="0"/>
              <a:t>부터 시작해서 헷갈렸다</a:t>
            </a:r>
            <a:endParaRPr lang="en-US" altLang="ko-KR" sz="1400" dirty="0"/>
          </a:p>
          <a:p>
            <a:r>
              <a:rPr lang="en-US" altLang="ko-KR" sz="1400" dirty="0"/>
              <a:t>    1</a:t>
            </a:r>
            <a:r>
              <a:rPr lang="ko-KR" altLang="en-US" sz="1400" dirty="0"/>
              <a:t>부터 시작하면 우측 식 성립</a:t>
            </a:r>
            <a:r>
              <a:rPr lang="en-US" altLang="ko-KR" sz="1400" dirty="0"/>
              <a:t>x, n : 0~out </a:t>
            </a:r>
            <a:r>
              <a:rPr lang="ko-KR" altLang="en-US" sz="1400" dirty="0"/>
              <a:t>이 맞는 표현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시그마가 파이썬 표현인지는 모르겠지만</a:t>
            </a:r>
            <a:r>
              <a:rPr lang="en-US" altLang="ko-KR" sz="1400" dirty="0"/>
              <a:t> k</a:t>
            </a:r>
            <a:r>
              <a:rPr lang="ko-KR" altLang="en-US" sz="1400" dirty="0"/>
              <a:t>를 포함하면 안된다</a:t>
            </a:r>
            <a:r>
              <a:rPr lang="en-US" altLang="ko-KR" sz="1400" dirty="0"/>
              <a:t> 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k</a:t>
            </a:r>
            <a:r>
              <a:rPr lang="ko-KR" altLang="en-US" sz="1400" dirty="0"/>
              <a:t>개의 </a:t>
            </a:r>
            <a:r>
              <a:rPr lang="en-US" altLang="ko-KR" sz="1400" dirty="0"/>
              <a:t>element wise</a:t>
            </a:r>
            <a:r>
              <a:rPr lang="ko-KR" altLang="en-US" sz="1400" dirty="0"/>
              <a:t>니까</a:t>
            </a:r>
            <a:r>
              <a:rPr lang="en-US" altLang="ko-KR" sz="1400" dirty="0"/>
              <a:t>, 0</a:t>
            </a:r>
            <a:r>
              <a:rPr lang="ko-KR" altLang="en-US" sz="1400" dirty="0"/>
              <a:t>부터 시작해서 수학적으로 맞으려면 </a:t>
            </a:r>
            <a:r>
              <a:rPr lang="en-US" altLang="ko-KR" sz="1400" dirty="0"/>
              <a:t>k-1</a:t>
            </a:r>
            <a:r>
              <a:rPr lang="ko-KR" altLang="en-US" sz="1400" dirty="0"/>
              <a:t>이 되어야함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3666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115</Words>
  <Application>Microsoft Office PowerPoint</Application>
  <PresentationFormat>와이드스크린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김송학</dc:creator>
  <cp:lastModifiedBy>김송학</cp:lastModifiedBy>
  <cp:revision>12</cp:revision>
  <dcterms:created xsi:type="dcterms:W3CDTF">2022-05-20T10:42:47Z</dcterms:created>
  <dcterms:modified xsi:type="dcterms:W3CDTF">2022-05-20T12:00:27Z</dcterms:modified>
</cp:coreProperties>
</file>