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5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E0C7F-766B-1578-57F8-FA1659E9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135F8-692C-16AE-7D6C-C1FAAE97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21916-EA67-CC99-7175-BACAE74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51C9C-28FD-E4C6-F8D9-289BC67F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A415-C451-E2C2-3836-7E652EE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3090-7400-91EA-CBEA-D64B4A5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508CD-8A51-BAA1-A9F3-7C53CF9C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F30B2-E85F-3015-A4ED-4E04162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2065-C82D-D3FC-E4CB-54030C1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8F7E9-4399-58B7-66FC-CFD80E1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BC1347-AD66-2020-71BD-883BCC1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D12CA-C5F5-FA72-37C5-A8C88E47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8AFD-4C8C-527D-346D-2F5E343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89CA-A114-2F53-EB4E-35422D7B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8BE63-6AD6-1159-B1BF-78E57B1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937D-915F-8ED4-9847-0BF4D90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6731-9FA2-0040-6848-3D9B03D6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1B4B2-38EB-F889-E6F7-CA7D7AB8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6A7FB-6657-BF94-F1E3-3CCA3796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00339-1A56-2856-E607-3515BEA1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B088-1180-639C-F2CC-DF36CEAB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13DC-E8CB-2C01-6796-E95E73B8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242C-CB4F-CB5D-AAB3-5DEA693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F8DE-ADF6-5AB1-E7D8-23AAB67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78BB3-F8E7-4EBC-DB4D-93AB29A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1D2F-8403-BAEF-73EC-4B8030D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1980-F4CC-F91C-5B3A-FFE171D6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4B0BA-6FD1-807A-019F-1358548A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40AFC-3103-3BEA-863C-A04DC48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737A-5342-207E-98C4-3CD4813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B83A8-B4ED-085C-B9D6-FECADC4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0BC65-2FA1-22E0-A64D-A0C8817A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64EBA-513E-CD2F-2ECC-AE1D7CD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1AEB3-4928-7E79-B5D1-7A13EB4A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13EF1-2376-58AE-A75C-AE233E26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7CF94-A853-1015-8D6B-136F2F0E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D252A-D127-2AD6-311B-EE12BE5D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8E60E-4EE1-3E53-3D8E-54E2AC7A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13325-2672-2B24-2414-6F8B4367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1AA7-3A3B-78F3-5992-807FAE6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50610-F6A2-0511-2F98-79028BD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52667-AE21-A283-235F-988C9E82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57AF7-7161-4A40-2045-F36F8155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16EC3-6717-BD4D-AABA-6D39094A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B1F00-7A6C-A2F6-ED44-B4081D5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D113E-9D28-19A3-C07B-05497B9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A4F4-8137-F011-63A9-99C283F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4058-BFCB-20C7-CD9B-18A3095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393B9-B29D-03EF-0CEE-3F26D43D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AF34E-C3AA-B6D8-92DE-4DAD443D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6B5C-C0B3-D5E0-DBF9-908B584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A1560-BAF2-1C51-01E3-46944A5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8EB8-66A0-FF31-FFF7-D3808598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A565D-6041-E093-7676-2F752C59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A36E-6262-CDB6-B7E9-D39FBBF9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B50A0-8A82-0593-686C-D2424B27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944BC-42EA-5CB9-E933-35FBE7F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3E243-D86D-A82D-F9A2-8889EFF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B796A-AF19-DAE1-C003-AFA4BFD5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71429-2D11-51D1-7558-80A690A1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2B4F9-5692-BB46-6038-4304CB8E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4FDF-3701-4CD0-BE4C-4BC2E26DCC5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42FFA-58D1-D9C8-C650-4C959CD9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FD30-2444-D047-14E4-B6D80823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B582-BF28-00EB-027E-7C083A6BC1EC}"/>
              </a:ext>
            </a:extLst>
          </p:cNvPr>
          <p:cNvSpPr/>
          <p:nvPr/>
        </p:nvSpPr>
        <p:spPr>
          <a:xfrm>
            <a:off x="4258626" y="967535"/>
            <a:ext cx="429768" cy="262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76C09-4958-A37E-351F-11C6AB4D607B}"/>
              </a:ext>
            </a:extLst>
          </p:cNvPr>
          <p:cNvSpPr/>
          <p:nvPr/>
        </p:nvSpPr>
        <p:spPr>
          <a:xfrm>
            <a:off x="5666232" y="965535"/>
            <a:ext cx="429768" cy="128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9F0FA-D642-2773-9C24-A53385771F4C}"/>
              </a:ext>
            </a:extLst>
          </p:cNvPr>
          <p:cNvSpPr/>
          <p:nvPr/>
        </p:nvSpPr>
        <p:spPr>
          <a:xfrm>
            <a:off x="6983516" y="965535"/>
            <a:ext cx="429768" cy="648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678F0-6236-807F-96E6-FC69A15889BD}"/>
              </a:ext>
            </a:extLst>
          </p:cNvPr>
          <p:cNvSpPr txBox="1"/>
          <p:nvPr/>
        </p:nvSpPr>
        <p:spPr>
          <a:xfrm>
            <a:off x="4116894" y="1004111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5209D-03DC-E2F1-0C2C-F38CA8A45F88}"/>
              </a:ext>
            </a:extLst>
          </p:cNvPr>
          <p:cNvSpPr txBox="1"/>
          <p:nvPr/>
        </p:nvSpPr>
        <p:spPr>
          <a:xfrm>
            <a:off x="5753100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E2DBD-4E8A-87FF-A12B-7D9913C2305E}"/>
              </a:ext>
            </a:extLst>
          </p:cNvPr>
          <p:cNvSpPr txBox="1"/>
          <p:nvPr/>
        </p:nvSpPr>
        <p:spPr>
          <a:xfrm>
            <a:off x="7111532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535EE-796D-5544-C989-E9B2A2DD3228}"/>
              </a:ext>
            </a:extLst>
          </p:cNvPr>
          <p:cNvSpPr/>
          <p:nvPr/>
        </p:nvSpPr>
        <p:spPr>
          <a:xfrm>
            <a:off x="9588486" y="965535"/>
            <a:ext cx="429768" cy="128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5A949E-AF02-6DE8-E8B4-6EE81CACE5A4}"/>
              </a:ext>
            </a:extLst>
          </p:cNvPr>
          <p:cNvSpPr/>
          <p:nvPr/>
        </p:nvSpPr>
        <p:spPr>
          <a:xfrm>
            <a:off x="8053161" y="965535"/>
            <a:ext cx="429768" cy="648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E7A1F-2CFE-9953-19A6-3277A2B0911A}"/>
              </a:ext>
            </a:extLst>
          </p:cNvPr>
          <p:cNvSpPr txBox="1"/>
          <p:nvPr/>
        </p:nvSpPr>
        <p:spPr>
          <a:xfrm>
            <a:off x="8143625" y="1004111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7C800-91C6-2A4F-FCCF-21BF674694CF}"/>
              </a:ext>
            </a:extLst>
          </p:cNvPr>
          <p:cNvSpPr txBox="1"/>
          <p:nvPr/>
        </p:nvSpPr>
        <p:spPr>
          <a:xfrm>
            <a:off x="9668404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1D735-727C-BF43-FA2D-38405F3FF5ED}"/>
              </a:ext>
            </a:extLst>
          </p:cNvPr>
          <p:cNvSpPr txBox="1"/>
          <p:nvPr/>
        </p:nvSpPr>
        <p:spPr>
          <a:xfrm>
            <a:off x="10472196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6B8F1F-E2D0-3217-2626-53511DEFC88A}"/>
              </a:ext>
            </a:extLst>
          </p:cNvPr>
          <p:cNvGrpSpPr/>
          <p:nvPr/>
        </p:nvGrpSpPr>
        <p:grpSpPr>
          <a:xfrm>
            <a:off x="100735" y="3411457"/>
            <a:ext cx="3575876" cy="480583"/>
            <a:chOff x="6756844" y="197739"/>
            <a:chExt cx="4039743" cy="5429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C20CB9-26DE-459C-6279-ACA75F9E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6612" y="197739"/>
              <a:ext cx="3609975" cy="5429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2CCFF3-D8F8-CE83-C5F0-34630A1EA208}"/>
                </a:ext>
              </a:extLst>
            </p:cNvPr>
            <p:cNvSpPr txBox="1"/>
            <p:nvPr/>
          </p:nvSpPr>
          <p:spPr>
            <a:xfrm>
              <a:off x="6756844" y="284535"/>
              <a:ext cx="42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(4)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49BF26-2D44-A236-B313-FB7E0BB599B7}"/>
              </a:ext>
            </a:extLst>
          </p:cNvPr>
          <p:cNvSpPr txBox="1"/>
          <p:nvPr/>
        </p:nvSpPr>
        <p:spPr>
          <a:xfrm>
            <a:off x="6365562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299D5-1DE6-1394-542B-70F1281FF34D}"/>
              </a:ext>
            </a:extLst>
          </p:cNvPr>
          <p:cNvSpPr txBox="1"/>
          <p:nvPr/>
        </p:nvSpPr>
        <p:spPr>
          <a:xfrm>
            <a:off x="7702296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0AE97C-255B-5C08-A394-3E4EC6FE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104" y="3056185"/>
            <a:ext cx="657225" cy="4381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973455-CB05-3135-6561-2A7FD01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17" y="2266370"/>
            <a:ext cx="276225" cy="4191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07958BE-256A-613A-4DA8-29A94B0C2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6" y="2283301"/>
            <a:ext cx="657225" cy="400050"/>
          </a:xfrm>
          <a:prstGeom prst="rect">
            <a:avLst/>
          </a:prstGeom>
        </p:spPr>
      </p:pic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A14BBE6C-56C3-BF97-2BE1-0B62E88491BB}"/>
              </a:ext>
            </a:extLst>
          </p:cNvPr>
          <p:cNvSpPr/>
          <p:nvPr/>
        </p:nvSpPr>
        <p:spPr>
          <a:xfrm rot="5400000">
            <a:off x="7547610" y="1032693"/>
            <a:ext cx="576072" cy="3909060"/>
          </a:xfrm>
          <a:prstGeom prst="rightBrace">
            <a:avLst>
              <a:gd name="adj1" fmla="val 8333"/>
              <a:gd name="adj2" fmla="val 93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57A2A-4659-DC73-443D-F36DC7635114}"/>
              </a:ext>
            </a:extLst>
          </p:cNvPr>
          <p:cNvSpPr txBox="1"/>
          <p:nvPr/>
        </p:nvSpPr>
        <p:spPr>
          <a:xfrm>
            <a:off x="4008882" y="1826624"/>
            <a:ext cx="1723644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이미 </a:t>
            </a:r>
            <a:r>
              <a:rPr lang="en-US" altLang="ko-KR" sz="1100" b="1" dirty="0"/>
              <a:t>residual </a:t>
            </a:r>
            <a:r>
              <a:rPr lang="ko-KR" altLang="en-US" sz="1100" b="1" dirty="0"/>
              <a:t>계산이</a:t>
            </a:r>
            <a:endParaRPr lang="en-US" altLang="ko-KR" sz="1100" b="1" dirty="0"/>
          </a:p>
          <a:p>
            <a:r>
              <a:rPr lang="ko-KR" altLang="en-US" sz="1100" b="1" dirty="0"/>
              <a:t>되었기 때문에 </a:t>
            </a:r>
            <a:r>
              <a:rPr lang="en-US" altLang="ko-KR" sz="1100" b="1" dirty="0"/>
              <a:t>T</a:t>
            </a:r>
            <a:r>
              <a:rPr lang="ko-KR" altLang="en-US" sz="1100" b="1" dirty="0"/>
              <a:t>로 표현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49ED-9202-47B1-A5FE-185C7BE13E29}"/>
              </a:ext>
            </a:extLst>
          </p:cNvPr>
          <p:cNvSpPr/>
          <p:nvPr/>
        </p:nvSpPr>
        <p:spPr>
          <a:xfrm>
            <a:off x="5666232" y="3411457"/>
            <a:ext cx="429768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06F34-2629-9489-5D69-999DD48CD0AD}"/>
              </a:ext>
            </a:extLst>
          </p:cNvPr>
          <p:cNvSpPr/>
          <p:nvPr/>
        </p:nvSpPr>
        <p:spPr>
          <a:xfrm>
            <a:off x="6092904" y="3411457"/>
            <a:ext cx="429768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696C4F2-45BD-A5BD-B16F-EA46042CB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26" y="3411457"/>
            <a:ext cx="390525" cy="39052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AB3D2D-736C-16C3-A32C-C80B544D6C1A}"/>
              </a:ext>
            </a:extLst>
          </p:cNvPr>
          <p:cNvSpPr/>
          <p:nvPr/>
        </p:nvSpPr>
        <p:spPr>
          <a:xfrm>
            <a:off x="7960855" y="5122858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2DE806-3A3D-BE94-AFC4-A32960AD94D5}"/>
              </a:ext>
            </a:extLst>
          </p:cNvPr>
          <p:cNvSpPr/>
          <p:nvPr/>
        </p:nvSpPr>
        <p:spPr>
          <a:xfrm>
            <a:off x="8186791" y="5122858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AC3524-E403-6728-F183-FA07B4E19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324" y="5983200"/>
            <a:ext cx="657225" cy="4191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B1C900-E7F5-B470-81B4-B78FDFA96AB6}"/>
              </a:ext>
            </a:extLst>
          </p:cNvPr>
          <p:cNvSpPr/>
          <p:nvPr/>
        </p:nvSpPr>
        <p:spPr>
          <a:xfrm>
            <a:off x="7960855" y="3461992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026776-C695-5E34-05D4-722DBCC8FD4C}"/>
              </a:ext>
            </a:extLst>
          </p:cNvPr>
          <p:cNvSpPr/>
          <p:nvPr/>
        </p:nvSpPr>
        <p:spPr>
          <a:xfrm>
            <a:off x="8186791" y="3461992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9E84F34-61ED-A9D8-FBC5-3399130B2B18}"/>
              </a:ext>
            </a:extLst>
          </p:cNvPr>
          <p:cNvCxnSpPr>
            <a:cxnSpLocks/>
          </p:cNvCxnSpPr>
          <p:nvPr/>
        </p:nvCxnSpPr>
        <p:spPr>
          <a:xfrm>
            <a:off x="6589776" y="4058207"/>
            <a:ext cx="126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9636AB-8045-A431-6EC2-B012F2DB35D9}"/>
              </a:ext>
            </a:extLst>
          </p:cNvPr>
          <p:cNvSpPr txBox="1"/>
          <p:nvPr/>
        </p:nvSpPr>
        <p:spPr>
          <a:xfrm>
            <a:off x="6598463" y="4105826"/>
            <a:ext cx="125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Conv</a:t>
            </a:r>
          </a:p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BottelNeck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FF4E98A-ECC5-4CD7-0DDC-122C6362D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822" y="4344574"/>
            <a:ext cx="790575" cy="4191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949A6F-7661-F969-3127-945C9E0D52AE}"/>
              </a:ext>
            </a:extLst>
          </p:cNvPr>
          <p:cNvGrpSpPr/>
          <p:nvPr/>
        </p:nvGrpSpPr>
        <p:grpSpPr>
          <a:xfrm rot="16200000">
            <a:off x="9777009" y="4006165"/>
            <a:ext cx="1773578" cy="941832"/>
            <a:chOff x="2109168" y="4315968"/>
            <a:chExt cx="1773578" cy="941832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BE361CB-3CE7-6BF7-D049-4F596B3D2563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BFC398-370A-1334-99F5-0F0A56FF97B0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B40B712-2787-5D61-0D56-4C836A6C8F3E}"/>
              </a:ext>
            </a:extLst>
          </p:cNvPr>
          <p:cNvSpPr txBox="1"/>
          <p:nvPr/>
        </p:nvSpPr>
        <p:spPr>
          <a:xfrm>
            <a:off x="6092904" y="5879080"/>
            <a:ext cx="14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Channel-wise</a:t>
            </a:r>
          </a:p>
          <a:p>
            <a:pPr algn="ctr"/>
            <a:r>
              <a:rPr lang="en-US" altLang="ko-KR" sz="1400" b="1" dirty="0"/>
              <a:t>reduction</a:t>
            </a:r>
            <a:endParaRPr lang="ko-KR" alt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9B5F-DED4-5EA5-AF77-294C91EA0825}"/>
              </a:ext>
            </a:extLst>
          </p:cNvPr>
          <p:cNvSpPr txBox="1"/>
          <p:nvPr/>
        </p:nvSpPr>
        <p:spPr>
          <a:xfrm>
            <a:off x="7986053" y="4741434"/>
            <a:ext cx="4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38DE9BAB-D955-83C2-B3E5-415EA01AB752}"/>
              </a:ext>
            </a:extLst>
          </p:cNvPr>
          <p:cNvSpPr/>
          <p:nvPr/>
        </p:nvSpPr>
        <p:spPr>
          <a:xfrm>
            <a:off x="9230302" y="4493356"/>
            <a:ext cx="236431" cy="1750267"/>
          </a:xfrm>
          <a:prstGeom prst="rightBrace">
            <a:avLst>
              <a:gd name="adj1" fmla="val 8333"/>
              <a:gd name="adj2" fmla="val 50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8F0A5B-E3FF-8CEA-FCFF-AEADECBAB10C}"/>
              </a:ext>
            </a:extLst>
          </p:cNvPr>
          <p:cNvSpPr/>
          <p:nvPr/>
        </p:nvSpPr>
        <p:spPr>
          <a:xfrm>
            <a:off x="9637448" y="4741434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5B65DAB-7AB9-95A0-9FC1-E31EFEAF2C11}"/>
              </a:ext>
            </a:extLst>
          </p:cNvPr>
          <p:cNvSpPr/>
          <p:nvPr/>
        </p:nvSpPr>
        <p:spPr>
          <a:xfrm>
            <a:off x="9863384" y="4741434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D5695FE-1E5D-FD30-48C4-3C8FF26F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6640" y="5173226"/>
            <a:ext cx="400050" cy="39052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B604CA-1B7F-2F75-1475-8727F4BA533D}"/>
              </a:ext>
            </a:extLst>
          </p:cNvPr>
          <p:cNvSpPr/>
          <p:nvPr/>
        </p:nvSpPr>
        <p:spPr>
          <a:xfrm>
            <a:off x="10928586" y="967147"/>
            <a:ext cx="229031" cy="2581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9FF960-594D-49CF-9DC1-A8FFBF4A31B0}"/>
              </a:ext>
            </a:extLst>
          </p:cNvPr>
          <p:cNvSpPr/>
          <p:nvPr/>
        </p:nvSpPr>
        <p:spPr>
          <a:xfrm>
            <a:off x="11154522" y="967147"/>
            <a:ext cx="229031" cy="2581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ED8942-97B6-AF99-87B3-B4FFF997C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5153" y="5110766"/>
            <a:ext cx="790575" cy="40005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CF0ED0-F430-4510-26FE-61E5047F65AC}"/>
              </a:ext>
            </a:extLst>
          </p:cNvPr>
          <p:cNvGrpSpPr/>
          <p:nvPr/>
        </p:nvGrpSpPr>
        <p:grpSpPr>
          <a:xfrm>
            <a:off x="6032115" y="4867240"/>
            <a:ext cx="1773578" cy="941832"/>
            <a:chOff x="2109168" y="4315968"/>
            <a:chExt cx="1773578" cy="941832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9B63180-A387-6983-94B4-EACF7D7766A8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85283B-3D85-DDDC-C943-F3C6F5C08243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6D9633B-6B66-A830-E462-8CC3268F8346}"/>
              </a:ext>
            </a:extLst>
          </p:cNvPr>
          <p:cNvSpPr txBox="1"/>
          <p:nvPr/>
        </p:nvSpPr>
        <p:spPr>
          <a:xfrm>
            <a:off x="4434788" y="4176551"/>
            <a:ext cx="208402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이부분에서 </a:t>
            </a:r>
            <a:r>
              <a:rPr lang="en-US" altLang="ko-KR" sz="1100" b="1" dirty="0">
                <a:solidFill>
                  <a:srgbClr val="FF0000"/>
                </a:solidFill>
              </a:rPr>
              <a:t>Bn</a:t>
            </a:r>
            <a:r>
              <a:rPr lang="ko-KR" altLang="en-US" sz="1100" b="1" dirty="0">
                <a:solidFill>
                  <a:srgbClr val="FF0000"/>
                </a:solidFill>
              </a:rPr>
              <a:t>구조를 썼으면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완전한 </a:t>
            </a:r>
            <a:r>
              <a:rPr lang="en-US" altLang="ko-KR" sz="1100" b="1" dirty="0">
                <a:solidFill>
                  <a:srgbClr val="FF0000"/>
                </a:solidFill>
              </a:rPr>
              <a:t>Direct</a:t>
            </a:r>
            <a:r>
              <a:rPr lang="ko-KR" altLang="en-US" sz="1100" b="1" dirty="0">
                <a:solidFill>
                  <a:srgbClr val="FF0000"/>
                </a:solidFill>
              </a:rPr>
              <a:t>인가</a:t>
            </a:r>
            <a:r>
              <a:rPr lang="en-US" altLang="ko-KR" sz="1100" b="1" dirty="0">
                <a:solidFill>
                  <a:srgbClr val="FF0000"/>
                </a:solidFill>
              </a:rPr>
              <a:t>..?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29E1E-C9AF-F24A-7FD1-5C00FF14C654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973C15-2B38-5F13-FC7E-EDB11A3A0113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42653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7BD94-CD1B-6F61-5AFA-5C765A61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843278"/>
            <a:ext cx="93154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A9B76-33FE-2D42-4C68-19F930EE6552}"/>
              </a:ext>
            </a:extLst>
          </p:cNvPr>
          <p:cNvSpPr txBox="1"/>
          <p:nvPr/>
        </p:nvSpPr>
        <p:spPr>
          <a:xfrm>
            <a:off x="694944" y="2930652"/>
            <a:ext cx="705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부분에 대한 표현이 일반적인 수학식과는 달라서 조금 이상한데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0E27CB-C17C-2FE3-B6DF-70E67B0772EE}"/>
              </a:ext>
            </a:extLst>
          </p:cNvPr>
          <p:cNvSpPr/>
          <p:nvPr/>
        </p:nvSpPr>
        <p:spPr>
          <a:xfrm>
            <a:off x="5349240" y="1723644"/>
            <a:ext cx="530352" cy="107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EB1F7F-D5C7-ED96-D847-5AAE98F30F6E}"/>
              </a:ext>
            </a:extLst>
          </p:cNvPr>
          <p:cNvCxnSpPr/>
          <p:nvPr/>
        </p:nvCxnSpPr>
        <p:spPr>
          <a:xfrm flipH="1">
            <a:off x="3209544" y="2802636"/>
            <a:ext cx="2139696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563AFA-F0E5-F3E1-4332-01601236AD93}"/>
              </a:ext>
            </a:extLst>
          </p:cNvPr>
          <p:cNvSpPr txBox="1"/>
          <p:nvPr/>
        </p:nvSpPr>
        <p:spPr>
          <a:xfrm>
            <a:off x="694944" y="4311396"/>
            <a:ext cx="70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처음에는 단순한 </a:t>
            </a:r>
            <a:r>
              <a:rPr lang="en-US" altLang="ko-KR" sz="1400" dirty="0"/>
              <a:t>adjacent element wise</a:t>
            </a:r>
            <a:r>
              <a:rPr lang="ko-KR" altLang="en-US" sz="1400" dirty="0"/>
              <a:t>가 왜 이해가 안되는지 알 수가 없었는데</a:t>
            </a:r>
            <a:endParaRPr lang="en-US" altLang="ko-KR" sz="1400" dirty="0"/>
          </a:p>
          <a:p>
            <a:r>
              <a:rPr lang="ko-KR" altLang="en-US" sz="1400" dirty="0"/>
              <a:t>식이 수학 표현식과는 조금 다르게 </a:t>
            </a:r>
            <a:r>
              <a:rPr lang="ko-KR" altLang="en-US" sz="1400" dirty="0" err="1"/>
              <a:t>써놓으신</a:t>
            </a:r>
            <a:r>
              <a:rPr lang="ko-KR" altLang="en-US" sz="1400" dirty="0"/>
              <a:t> 것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0DB6-98B8-561A-DD37-3D75D95FF777}"/>
              </a:ext>
            </a:extLst>
          </p:cNvPr>
          <p:cNvSpPr txBox="1"/>
          <p:nvPr/>
        </p:nvSpPr>
        <p:spPr>
          <a:xfrm>
            <a:off x="694944" y="5091976"/>
            <a:ext cx="8677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좌측 식의 </a:t>
            </a: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시작해서 헷갈렸다</a:t>
            </a:r>
            <a:endParaRPr lang="en-US" altLang="ko-KR" sz="1400" dirty="0"/>
          </a:p>
          <a:p>
            <a:r>
              <a:rPr lang="en-US" altLang="ko-KR" sz="1400" dirty="0"/>
              <a:t>    1</a:t>
            </a:r>
            <a:r>
              <a:rPr lang="ko-KR" altLang="en-US" sz="1400" dirty="0"/>
              <a:t>부터 시작하면 우측 식 성립</a:t>
            </a:r>
            <a:r>
              <a:rPr lang="en-US" altLang="ko-KR" sz="1400" dirty="0"/>
              <a:t>x, n : 0~out </a:t>
            </a:r>
            <a:r>
              <a:rPr lang="ko-KR" altLang="en-US" sz="1400" dirty="0"/>
              <a:t>이 맞는 표현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시그마가 파이썬 표현인지는 모르겠지만</a:t>
            </a:r>
            <a:r>
              <a:rPr lang="en-US" altLang="ko-KR" sz="1400" dirty="0"/>
              <a:t> k</a:t>
            </a:r>
            <a:r>
              <a:rPr lang="ko-KR" altLang="en-US" sz="1400" dirty="0"/>
              <a:t>를 포함하면 안된다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k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 wise</a:t>
            </a:r>
            <a:r>
              <a:rPr lang="ko-KR" altLang="en-US" sz="1400" dirty="0"/>
              <a:t>니까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시작해서 수학적으로 맞으려면 </a:t>
            </a:r>
            <a:r>
              <a:rPr lang="en-US" altLang="ko-KR" sz="1400" dirty="0"/>
              <a:t>k-1</a:t>
            </a:r>
            <a:r>
              <a:rPr lang="ko-KR" altLang="en-US" sz="1400" dirty="0"/>
              <a:t>이 되어야함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38366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4AC8C-7ECC-21C3-94BD-1D46D8A0E023}"/>
              </a:ext>
            </a:extLst>
          </p:cNvPr>
          <p:cNvSpPr txBox="1"/>
          <p:nvPr/>
        </p:nvSpPr>
        <p:spPr>
          <a:xfrm>
            <a:off x="695325" y="2276475"/>
            <a:ext cx="965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모순이라고 생각한 점 </a:t>
            </a:r>
            <a:r>
              <a:rPr lang="en-US" altLang="ko-KR" dirty="0"/>
              <a:t>: </a:t>
            </a:r>
            <a:r>
              <a:rPr lang="ko-KR" altLang="en-US" dirty="0"/>
              <a:t>백본에서는 왜 그냥 </a:t>
            </a:r>
            <a:r>
              <a:rPr lang="en-US" altLang="ko-KR" dirty="0"/>
              <a:t>conv1x1</a:t>
            </a:r>
            <a:r>
              <a:rPr lang="ko-KR" altLang="en-US" dirty="0" err="1"/>
              <a:t>을씀</a:t>
            </a:r>
            <a:r>
              <a:rPr lang="en-US" altLang="ko-KR" dirty="0"/>
              <a:t>…?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7" y="707660"/>
            <a:ext cx="306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Make basic files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cifar10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89F30-BA44-6C5E-5891-9C02D8C23382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42EA9-F3BB-CAA9-5AF0-26FD2E97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58" y="252412"/>
            <a:ext cx="6562725" cy="6353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A2FC5E-2DB4-1C59-AECA-31803629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7" y="2075903"/>
            <a:ext cx="5448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835D8E-2CE0-69D8-683B-8C2F9725A7A6}"/>
              </a:ext>
            </a:extLst>
          </p:cNvPr>
          <p:cNvSpPr txBox="1"/>
          <p:nvPr/>
        </p:nvSpPr>
        <p:spPr>
          <a:xfrm>
            <a:off x="429768" y="338328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8" y="707660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Review &amp; write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 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2291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3790D-25B1-40B3-19BD-321CE675937B}"/>
              </a:ext>
            </a:extLst>
          </p:cNvPr>
          <p:cNvSpPr txBox="1"/>
          <p:nvPr/>
        </p:nvSpPr>
        <p:spPr>
          <a:xfrm>
            <a:off x="162882" y="1101803"/>
            <a:ext cx="11525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0(56*56) : 2</a:t>
            </a:r>
          </a:p>
          <a:p>
            <a:r>
              <a:rPr lang="en-US" altLang="ko-KR" sz="1000" dirty="0"/>
              <a:t>C 64 32  1x1</a:t>
            </a:r>
          </a:p>
          <a:p>
            <a:r>
              <a:rPr lang="en-US" altLang="ko-KR" sz="1000" dirty="0"/>
              <a:t>C 32 32  3x3</a:t>
            </a:r>
          </a:p>
          <a:p>
            <a:r>
              <a:rPr lang="en-US" altLang="ko-KR" sz="1000" dirty="0"/>
              <a:t>C 32 128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r>
              <a:rPr lang="en-US" altLang="ko-KR" sz="1000" dirty="0"/>
              <a:t>C 64 128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128 32  1x1</a:t>
            </a:r>
          </a:p>
          <a:p>
            <a:r>
              <a:rPr lang="en-US" altLang="ko-KR" sz="1000" dirty="0"/>
              <a:t>C 32 32  3x3</a:t>
            </a:r>
          </a:p>
          <a:p>
            <a:r>
              <a:rPr lang="en-US" altLang="ko-KR" sz="1000" dirty="0"/>
              <a:t>C 32 128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Max</a:t>
            </a:r>
          </a:p>
          <a:p>
            <a:endParaRPr lang="en-US" altLang="ko-KR" sz="1000" dirty="0"/>
          </a:p>
          <a:p>
            <a:r>
              <a:rPr lang="en-US" altLang="ko-KR" sz="1000" dirty="0"/>
              <a:t>Layer = 2</a:t>
            </a:r>
          </a:p>
          <a:p>
            <a:r>
              <a:rPr lang="en-US" altLang="ko-KR" sz="1000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D08F4-330D-9EA4-EA0D-15F1C709FD55}"/>
              </a:ext>
            </a:extLst>
          </p:cNvPr>
          <p:cNvSpPr txBox="1"/>
          <p:nvPr/>
        </p:nvSpPr>
        <p:spPr>
          <a:xfrm>
            <a:off x="1496381" y="1101803"/>
            <a:ext cx="12277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1(28*28) : 2</a:t>
            </a:r>
          </a:p>
          <a:p>
            <a:r>
              <a:rPr lang="en-US" altLang="ko-KR" sz="1000" dirty="0"/>
              <a:t>C 128 64  1x1</a:t>
            </a:r>
          </a:p>
          <a:p>
            <a:r>
              <a:rPr lang="en-US" altLang="ko-KR" sz="1000" dirty="0"/>
              <a:t>C 64 64  3x3</a:t>
            </a:r>
          </a:p>
          <a:p>
            <a:r>
              <a:rPr lang="en-US" altLang="ko-KR" sz="1000" dirty="0"/>
              <a:t>C 64 256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r>
              <a:rPr lang="en-US" altLang="ko-KR" sz="1000" dirty="0"/>
              <a:t>C 128 256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256 64  1x1</a:t>
            </a:r>
          </a:p>
          <a:p>
            <a:r>
              <a:rPr lang="en-US" altLang="ko-KR" sz="1000" dirty="0"/>
              <a:t>C 64  64  3x3</a:t>
            </a:r>
          </a:p>
          <a:p>
            <a:r>
              <a:rPr lang="en-US" altLang="ko-KR" sz="1000" dirty="0"/>
              <a:t>C 64 256 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Max</a:t>
            </a:r>
          </a:p>
          <a:p>
            <a:endParaRPr lang="en-US" altLang="ko-KR" sz="1000" dirty="0"/>
          </a:p>
          <a:p>
            <a:r>
              <a:rPr lang="en-US" altLang="ko-KR" sz="1000" dirty="0"/>
              <a:t>Layer = 2</a:t>
            </a:r>
          </a:p>
          <a:p>
            <a:r>
              <a:rPr lang="en-US" altLang="ko-KR" sz="10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709D-A502-9CAE-5D35-16D04C0EFDE8}"/>
              </a:ext>
            </a:extLst>
          </p:cNvPr>
          <p:cNvSpPr txBox="1"/>
          <p:nvPr/>
        </p:nvSpPr>
        <p:spPr>
          <a:xfrm>
            <a:off x="2910365" y="1101803"/>
            <a:ext cx="137588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2(14*14) : 6</a:t>
            </a:r>
          </a:p>
          <a:p>
            <a:r>
              <a:rPr lang="en-US" altLang="ko-KR" sz="1000" dirty="0"/>
              <a:t>256 128</a:t>
            </a:r>
          </a:p>
          <a:p>
            <a:r>
              <a:rPr lang="en-US" altLang="ko-KR" sz="1000" dirty="0"/>
              <a:t>128 128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512 128</a:t>
            </a:r>
          </a:p>
          <a:p>
            <a:r>
              <a:rPr lang="en-US" altLang="ko-KR" sz="1000" dirty="0"/>
              <a:t>128 128	</a:t>
            </a:r>
          </a:p>
          <a:p>
            <a:r>
              <a:rPr lang="en-US" altLang="ko-KR" sz="1000" dirty="0"/>
              <a:t>128 512 *5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Max</a:t>
            </a:r>
          </a:p>
          <a:p>
            <a:endParaRPr lang="en-US" altLang="ko-KR" sz="1000" dirty="0"/>
          </a:p>
          <a:p>
            <a:r>
              <a:rPr lang="en-US" altLang="ko-KR" sz="1000" dirty="0"/>
              <a:t>Layer = 6</a:t>
            </a:r>
          </a:p>
          <a:p>
            <a:r>
              <a:rPr lang="en-US" altLang="ko-KR" sz="1000" dirty="0"/>
              <a:t>18</a:t>
            </a:r>
          </a:p>
          <a:p>
            <a:r>
              <a:rPr lang="en-US" altLang="ko-KR" sz="1000" dirty="0"/>
              <a:t>cum30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1CCF3-36D3-FC15-8333-CA0A1C9A8FF1}"/>
              </a:ext>
            </a:extLst>
          </p:cNvPr>
          <p:cNvSpPr txBox="1"/>
          <p:nvPr/>
        </p:nvSpPr>
        <p:spPr>
          <a:xfrm>
            <a:off x="4233635" y="1101803"/>
            <a:ext cx="196477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ModuleList3</a:t>
            </a:r>
            <a:r>
              <a:rPr lang="en-US" altLang="ko-KR" sz="1000" dirty="0"/>
              <a:t>(7*7) : ??</a:t>
            </a:r>
          </a:p>
          <a:p>
            <a:r>
              <a:rPr lang="en-US" altLang="ko-KR" sz="1000" dirty="0"/>
              <a:t>(0, 1) 2conv</a:t>
            </a:r>
          </a:p>
          <a:p>
            <a:r>
              <a:rPr lang="en-US" altLang="ko-KR" sz="1000" dirty="0"/>
              <a:t>512 256</a:t>
            </a:r>
          </a:p>
          <a:p>
            <a:endParaRPr lang="en-US" altLang="ko-KR" sz="1000" dirty="0"/>
          </a:p>
          <a:p>
            <a:r>
              <a:rPr lang="en-US" altLang="ko-KR" sz="1000" dirty="0"/>
              <a:t>* </a:t>
            </a:r>
            <a:r>
              <a:rPr lang="ko-KR" altLang="en-US" sz="1000" dirty="0"/>
              <a:t>주의 </a:t>
            </a:r>
            <a:r>
              <a:rPr lang="en-US" altLang="ko-KR" sz="1000" dirty="0"/>
              <a:t>: 256d</a:t>
            </a:r>
          </a:p>
          <a:p>
            <a:endParaRPr lang="en-US" altLang="ko-KR" sz="1000" dirty="0"/>
          </a:p>
          <a:p>
            <a:r>
              <a:rPr lang="en-US" altLang="ko-KR" sz="1000" dirty="0"/>
              <a:t>[256 1024] -&gt; SE block origin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2</a:t>
            </a:r>
          </a:p>
          <a:p>
            <a:r>
              <a:rPr lang="en-US" altLang="ko-KR" sz="1000" dirty="0"/>
              <a:t>1024 128</a:t>
            </a:r>
          </a:p>
          <a:p>
            <a:r>
              <a:rPr lang="en-US" altLang="ko-KR" sz="1000" dirty="0"/>
              <a:t>128 128	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endParaRPr lang="en-US" altLang="ko-KR" sz="1000" dirty="0"/>
          </a:p>
          <a:p>
            <a:r>
              <a:rPr lang="en-US" altLang="ko-KR" sz="1000" dirty="0"/>
              <a:t>512 128</a:t>
            </a:r>
          </a:p>
          <a:p>
            <a:r>
              <a:rPr lang="en-US" altLang="ko-KR" sz="1000" dirty="0"/>
              <a:t>128 128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SE 2conv</a:t>
            </a:r>
          </a:p>
          <a:p>
            <a:r>
              <a:rPr lang="en-US" altLang="ko-KR" sz="1000" dirty="0"/>
              <a:t>(residual </a:t>
            </a:r>
            <a:r>
              <a:rPr lang="ko-KR" altLang="en-US" sz="1000" dirty="0"/>
              <a:t>끝에 적용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1024 32</a:t>
            </a:r>
          </a:p>
          <a:p>
            <a:r>
              <a:rPr lang="en-US" altLang="ko-KR" sz="1000" dirty="0"/>
              <a:t>GAP</a:t>
            </a:r>
          </a:p>
          <a:p>
            <a:r>
              <a:rPr lang="en-US" altLang="ko-KR" sz="1000" dirty="0"/>
              <a:t>32 512 -&gt; (2)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곱해짐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Layer = ??</a:t>
            </a:r>
          </a:p>
          <a:p>
            <a:r>
              <a:rPr lang="en-US" altLang="ko-KR" sz="1000" dirty="0"/>
              <a:t>2+6+2,	8+2</a:t>
            </a:r>
          </a:p>
          <a:p>
            <a:r>
              <a:rPr lang="en-US" altLang="ko-KR" sz="1000" dirty="0"/>
              <a:t>Cum38+2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97844-A292-7B25-340E-6E7168894D0A}"/>
              </a:ext>
            </a:extLst>
          </p:cNvPr>
          <p:cNvSpPr txBox="1"/>
          <p:nvPr/>
        </p:nvSpPr>
        <p:spPr>
          <a:xfrm>
            <a:off x="6419854" y="1101803"/>
            <a:ext cx="809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4(7*7)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128 512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256 64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64 64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64 256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=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cum46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8051F-865B-105D-B598-F787EFAD0B9F}"/>
              </a:ext>
            </a:extLst>
          </p:cNvPr>
          <p:cNvSpPr txBox="1"/>
          <p:nvPr/>
        </p:nvSpPr>
        <p:spPr>
          <a:xfrm>
            <a:off x="7509980" y="1101803"/>
            <a:ext cx="97774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768 96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96 96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96 384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(1) 1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128 32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32 32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32 128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cum52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* Start Dilated conv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73C62-CB35-6C90-895D-DDAF6605FBD2}"/>
              </a:ext>
            </a:extLst>
          </p:cNvPr>
          <p:cNvSpPr txBox="1"/>
          <p:nvPr/>
        </p:nvSpPr>
        <p:spPr>
          <a:xfrm>
            <a:off x="8753948" y="1101803"/>
            <a:ext cx="809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512 64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64 256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16 16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72C81-2EF2-422B-9C42-6DFD98CE47DB}"/>
              </a:ext>
            </a:extLst>
          </p:cNvPr>
          <p:cNvSpPr txBox="1"/>
          <p:nvPr/>
        </p:nvSpPr>
        <p:spPr>
          <a:xfrm>
            <a:off x="9938860" y="1101803"/>
            <a:ext cx="809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320 80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80 80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80 320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128 128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128 512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0BBC7-1963-FBAB-238A-DFC1785BC36E}"/>
              </a:ext>
            </a:extLst>
          </p:cNvPr>
          <p:cNvSpPr txBox="1"/>
          <p:nvPr/>
        </p:nvSpPr>
        <p:spPr>
          <a:xfrm>
            <a:off x="9938860" y="733425"/>
            <a:ext cx="9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D49B99-D37E-9978-9D52-76BC980CC405}"/>
              </a:ext>
            </a:extLst>
          </p:cNvPr>
          <p:cNvSpPr txBox="1"/>
          <p:nvPr/>
        </p:nvSpPr>
        <p:spPr>
          <a:xfrm>
            <a:off x="10861832" y="1101803"/>
            <a:ext cx="97774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832 208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208 208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208 832 *2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768 192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192 192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192 768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cum73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D48A07-C67D-A829-24ED-6A5FB97E0FFE}"/>
              </a:ext>
            </a:extLst>
          </p:cNvPr>
          <p:cNvSpPr txBox="1"/>
          <p:nvPr/>
        </p:nvSpPr>
        <p:spPr>
          <a:xfrm>
            <a:off x="12033887" y="1101803"/>
            <a:ext cx="97774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??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1600 400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400 400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400 1600 *2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128 128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128 512 *4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2112 1056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GAP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1056 1000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DF21F2-3BF8-DFC1-1F43-92C00BEB9A8F}"/>
              </a:ext>
            </a:extLst>
          </p:cNvPr>
          <p:cNvSpPr txBox="1"/>
          <p:nvPr/>
        </p:nvSpPr>
        <p:spPr>
          <a:xfrm>
            <a:off x="5765486" y="5265208"/>
            <a:ext cx="37880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맨앞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나머지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93</a:t>
            </a: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마지막을 분류기라고 생략한다면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Shortcut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이렇게 해야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99….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A990E6-8E73-B58B-BFD0-B2991B00A40F}"/>
              </a:ext>
            </a:extLst>
          </p:cNvPr>
          <p:cNvSpPr txBox="1"/>
          <p:nvPr/>
        </p:nvSpPr>
        <p:spPr>
          <a:xfrm>
            <a:off x="6456762" y="733425"/>
            <a:ext cx="9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4C40F-7A65-7807-EEE9-709AF99586C0}"/>
              </a:ext>
            </a:extLst>
          </p:cNvPr>
          <p:cNvSpPr txBox="1"/>
          <p:nvPr/>
        </p:nvSpPr>
        <p:spPr>
          <a:xfrm>
            <a:off x="9553576" y="5265208"/>
            <a:ext cx="8096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E5C9F5-3557-D81D-8A3A-DEC255AC39DE}"/>
              </a:ext>
            </a:extLst>
          </p:cNvPr>
          <p:cNvSpPr txBox="1"/>
          <p:nvPr/>
        </p:nvSpPr>
        <p:spPr>
          <a:xfrm>
            <a:off x="234509" y="40927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25A8E-7A0F-79E8-CB93-C1539C86C227}"/>
              </a:ext>
            </a:extLst>
          </p:cNvPr>
          <p:cNvSpPr txBox="1"/>
          <p:nvPr/>
        </p:nvSpPr>
        <p:spPr>
          <a:xfrm>
            <a:off x="234508" y="410259"/>
            <a:ext cx="52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Make basic files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Why fish99…?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83759-25DC-B659-CFB8-1415C6E9C865}"/>
              </a:ext>
            </a:extLst>
          </p:cNvPr>
          <p:cNvSpPr txBox="1"/>
          <p:nvPr/>
        </p:nvSpPr>
        <p:spPr>
          <a:xfrm>
            <a:off x="4233635" y="6623650"/>
            <a:ext cx="19647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3</a:t>
            </a:r>
            <a:r>
              <a:rPr lang="en-US" altLang="ko-KR" sz="1000" dirty="0"/>
              <a:t>(7*7) : ??</a:t>
            </a:r>
          </a:p>
          <a:p>
            <a:r>
              <a:rPr lang="en-US" altLang="ko-KR" sz="1000" dirty="0"/>
              <a:t>512 256</a:t>
            </a:r>
          </a:p>
          <a:p>
            <a:r>
              <a:rPr lang="en-US" altLang="ko-KR" sz="1000" dirty="0"/>
              <a:t>256 256</a:t>
            </a:r>
          </a:p>
          <a:p>
            <a:r>
              <a:rPr lang="en-US" altLang="ko-KR" sz="1000" dirty="0"/>
              <a:t>256 1024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2</a:t>
            </a:r>
          </a:p>
          <a:p>
            <a:r>
              <a:rPr lang="en-US" altLang="ko-KR" sz="1000" dirty="0"/>
              <a:t>1024 128</a:t>
            </a:r>
          </a:p>
          <a:p>
            <a:r>
              <a:rPr lang="en-US" altLang="ko-KR" sz="1000" dirty="0"/>
              <a:t>128 128	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endParaRPr lang="en-US" altLang="ko-KR" sz="1000" dirty="0"/>
          </a:p>
          <a:p>
            <a:r>
              <a:rPr lang="en-US" altLang="ko-KR" sz="1000" dirty="0"/>
              <a:t>512 128</a:t>
            </a:r>
          </a:p>
          <a:p>
            <a:r>
              <a:rPr lang="en-US" altLang="ko-KR" sz="1000" dirty="0"/>
              <a:t>128 128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SE 2conv</a:t>
            </a:r>
          </a:p>
          <a:p>
            <a:r>
              <a:rPr lang="en-US" altLang="ko-KR" sz="1000" dirty="0"/>
              <a:t>(residual </a:t>
            </a:r>
            <a:r>
              <a:rPr lang="ko-KR" altLang="en-US" sz="1000" dirty="0"/>
              <a:t>끝에 적용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1024 32</a:t>
            </a:r>
          </a:p>
          <a:p>
            <a:r>
              <a:rPr lang="en-US" altLang="ko-KR" sz="1000" dirty="0"/>
              <a:t>GAP</a:t>
            </a:r>
          </a:p>
          <a:p>
            <a:r>
              <a:rPr lang="en-US" altLang="ko-KR" sz="1000" dirty="0"/>
              <a:t>32 512 -&gt; (2)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곱해짐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Layer = ??</a:t>
            </a:r>
          </a:p>
          <a:p>
            <a:r>
              <a:rPr lang="en-US" altLang="ko-KR" sz="1000" dirty="0"/>
              <a:t>2+6+2,	8+2</a:t>
            </a:r>
          </a:p>
          <a:p>
            <a:r>
              <a:rPr lang="en-US" altLang="ko-KR" sz="1000" dirty="0"/>
              <a:t>Cum38+2</a:t>
            </a:r>
          </a:p>
        </p:txBody>
      </p:sp>
    </p:spTree>
    <p:extLst>
      <p:ext uri="{BB962C8B-B14F-4D97-AF65-F5344CB8AC3E}">
        <p14:creationId xmlns:p14="http://schemas.microsoft.com/office/powerpoint/2010/main" val="263245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BE5C9F5-3557-D81D-8A3A-DEC255AC39DE}"/>
              </a:ext>
            </a:extLst>
          </p:cNvPr>
          <p:cNvSpPr txBox="1"/>
          <p:nvPr/>
        </p:nvSpPr>
        <p:spPr>
          <a:xfrm>
            <a:off x="234509" y="40927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25A8E-7A0F-79E8-CB93-C1539C86C227}"/>
              </a:ext>
            </a:extLst>
          </p:cNvPr>
          <p:cNvSpPr txBox="1"/>
          <p:nvPr/>
        </p:nvSpPr>
        <p:spPr>
          <a:xfrm>
            <a:off x="234508" y="410259"/>
            <a:ext cx="52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Fish99 Design suggested by </a:t>
            </a:r>
            <a:r>
              <a:rPr lang="en-US" altLang="ko-KR" dirty="0"/>
              <a:t>Author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DF0A409-AB98-EFB2-69C0-490D992F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5976"/>
              </p:ext>
            </p:extLst>
          </p:nvPr>
        </p:nvGraphicFramePr>
        <p:xfrm>
          <a:off x="234508" y="1418541"/>
          <a:ext cx="11128824" cy="455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16">
                  <a:extLst>
                    <a:ext uri="{9D8B030D-6E8A-4147-A177-3AD203B41FA5}">
                      <a16:colId xmlns:a16="http://schemas.microsoft.com/office/drawing/2014/main" val="3288724512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615618974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361492064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27358539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36783192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121617189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54296754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75653802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909102905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146738828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23263795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07598700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57377156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993219280"/>
                    </a:ext>
                  </a:extLst>
                </a:gridCol>
              </a:tblGrid>
              <a:tr h="9704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Extract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(0)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T2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T3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T4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(5)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(6)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H2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(7)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H3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(8)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H4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(9)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Cls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63690"/>
                  </a:ext>
                </a:extLst>
              </a:tr>
              <a:tr h="43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7&gt;1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28002"/>
                  </a:ext>
                </a:extLst>
              </a:tr>
              <a:tr h="25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In_C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2112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69495"/>
                  </a:ext>
                </a:extLst>
              </a:tr>
              <a:tr h="58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Out_c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(Added)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(+256)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384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(+128)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(+64)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(+512)</a:t>
                      </a:r>
                      <a:endParaRPr lang="en-US" altLang="ko-KR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832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(+768)</a:t>
                      </a:r>
                      <a:endParaRPr lang="en-US" altLang="ko-KR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(+512)</a:t>
                      </a:r>
                      <a:endParaRPr lang="en-US" altLang="ko-KR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1056</a:t>
                      </a:r>
                      <a:endParaRPr lang="ko-KR" altLang="en-US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448368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Blocks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79592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Layers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(shortcut)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34198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2030"/>
                  </a:ext>
                </a:extLst>
              </a:tr>
            </a:tbl>
          </a:graphicData>
        </a:graphic>
      </p:graphicFrame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1534EA25-22FF-4C9F-4A41-CB99BDB818AB}"/>
              </a:ext>
            </a:extLst>
          </p:cNvPr>
          <p:cNvSpPr/>
          <p:nvPr/>
        </p:nvSpPr>
        <p:spPr>
          <a:xfrm rot="5400000">
            <a:off x="4452894" y="-1973473"/>
            <a:ext cx="1098382" cy="5578735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왼쪽 대괄호 57">
            <a:extLst>
              <a:ext uri="{FF2B5EF4-FFF2-40B4-BE49-F238E27FC236}">
                <a16:creationId xmlns:a16="http://schemas.microsoft.com/office/drawing/2014/main" id="{046D28FB-8F3A-9D67-CBA7-EAF8BE6CA553}"/>
              </a:ext>
            </a:extLst>
          </p:cNvPr>
          <p:cNvSpPr/>
          <p:nvPr/>
        </p:nvSpPr>
        <p:spPr>
          <a:xfrm rot="5400000">
            <a:off x="4882636" y="100401"/>
            <a:ext cx="369330" cy="2266954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대괄호 58">
            <a:extLst>
              <a:ext uri="{FF2B5EF4-FFF2-40B4-BE49-F238E27FC236}">
                <a16:creationId xmlns:a16="http://schemas.microsoft.com/office/drawing/2014/main" id="{56A2D7EA-1B9D-E822-2806-CAFAAADF8F9E}"/>
              </a:ext>
            </a:extLst>
          </p:cNvPr>
          <p:cNvSpPr/>
          <p:nvPr/>
        </p:nvSpPr>
        <p:spPr>
          <a:xfrm rot="16200000">
            <a:off x="7008369" y="3588104"/>
            <a:ext cx="798346" cy="5569995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0D442C32-BFBE-0CB6-D54E-13CDA1DAAA0C}"/>
              </a:ext>
            </a:extLst>
          </p:cNvPr>
          <p:cNvSpPr/>
          <p:nvPr/>
        </p:nvSpPr>
        <p:spPr>
          <a:xfrm rot="16200000">
            <a:off x="7506577" y="4668130"/>
            <a:ext cx="588800" cy="3200396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대괄호 60">
            <a:extLst>
              <a:ext uri="{FF2B5EF4-FFF2-40B4-BE49-F238E27FC236}">
                <a16:creationId xmlns:a16="http://schemas.microsoft.com/office/drawing/2014/main" id="{8CD9E981-5EA9-29E0-479D-A9A92429F2D0}"/>
              </a:ext>
            </a:extLst>
          </p:cNvPr>
          <p:cNvSpPr/>
          <p:nvPr/>
        </p:nvSpPr>
        <p:spPr>
          <a:xfrm rot="16200000">
            <a:off x="7611349" y="5325352"/>
            <a:ext cx="312574" cy="1609722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BC17C299-8F64-68EC-1A59-1A1F75F2A5B2}"/>
              </a:ext>
            </a:extLst>
          </p:cNvPr>
          <p:cNvSpPr/>
          <p:nvPr/>
        </p:nvSpPr>
        <p:spPr>
          <a:xfrm rot="5400000">
            <a:off x="4724009" y="-820223"/>
            <a:ext cx="638952" cy="3838580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BE5C9F5-3557-D81D-8A3A-DEC255AC39DE}"/>
              </a:ext>
            </a:extLst>
          </p:cNvPr>
          <p:cNvSpPr txBox="1"/>
          <p:nvPr/>
        </p:nvSpPr>
        <p:spPr>
          <a:xfrm>
            <a:off x="234509" y="40927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25A8E-7A0F-79E8-CB93-C1539C86C227}"/>
              </a:ext>
            </a:extLst>
          </p:cNvPr>
          <p:cNvSpPr txBox="1"/>
          <p:nvPr/>
        </p:nvSpPr>
        <p:spPr>
          <a:xfrm>
            <a:off x="234508" y="410259"/>
            <a:ext cx="525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Design by </a:t>
            </a:r>
            <a:r>
              <a:rPr lang="en-US" altLang="ko-KR" dirty="0"/>
              <a:t>me</a:t>
            </a:r>
          </a:p>
          <a:p>
            <a:r>
              <a:rPr lang="en-US" altLang="ko-KR" dirty="0"/>
              <a:t>(shortcut is not considered)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DF0A409-AB98-EFB2-69C0-490D992F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41293"/>
              </p:ext>
            </p:extLst>
          </p:nvPr>
        </p:nvGraphicFramePr>
        <p:xfrm>
          <a:off x="234508" y="1418541"/>
          <a:ext cx="11128824" cy="511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16">
                  <a:extLst>
                    <a:ext uri="{9D8B030D-6E8A-4147-A177-3AD203B41FA5}">
                      <a16:colId xmlns:a16="http://schemas.microsoft.com/office/drawing/2014/main" val="3288724512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615618974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361492064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27358539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36783192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121617189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54296754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75653802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909102905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146738828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23263795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07598700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57377156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993219280"/>
                    </a:ext>
                  </a:extLst>
                </a:gridCol>
              </a:tblGrid>
              <a:tr h="9704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Extract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H2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Cls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63690"/>
                  </a:ext>
                </a:extLst>
              </a:tr>
              <a:tr h="43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3&gt;1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28002"/>
                  </a:ext>
                </a:extLst>
              </a:tr>
              <a:tr h="739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My blocks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77497"/>
                  </a:ext>
                </a:extLst>
              </a:tr>
              <a:tr h="739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Layers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31111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Blocks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79592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34198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912</Words>
  <Application>Microsoft Office PowerPoint</Application>
  <PresentationFormat>와이드스크린</PresentationFormat>
  <Paragraphs>463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김송학</dc:creator>
  <cp:lastModifiedBy>김송학</cp:lastModifiedBy>
  <cp:revision>160</cp:revision>
  <dcterms:created xsi:type="dcterms:W3CDTF">2022-05-20T10:42:47Z</dcterms:created>
  <dcterms:modified xsi:type="dcterms:W3CDTF">2022-05-24T17:51:13Z</dcterms:modified>
</cp:coreProperties>
</file>