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6" r:id="rId7"/>
    <p:sldId id="260" r:id="rId8"/>
    <p:sldId id="262" r:id="rId9"/>
    <p:sldId id="263"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237982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67783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5333E1-CC4C-4D27-BDA0-059B019B374B}"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776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159746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5333E1-CC4C-4D27-BDA0-059B019B374B}"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376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35786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2172605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51866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10877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313510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2459849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160991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104595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33676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43286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96E4DDD-EA16-4C85-A744-03A01EBBAF6B}" type="datetimeFigureOut">
              <a:rPr kumimoji="1" lang="ja-JP" altLang="en-US" smtClean="0"/>
              <a:t>2021/9/9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23691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6E4DDD-EA16-4C85-A744-03A01EBBAF6B}" type="datetimeFigureOut">
              <a:rPr kumimoji="1" lang="ja-JP" altLang="en-US" smtClean="0"/>
              <a:t>2021/9/9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5333E1-CC4C-4D27-BDA0-059B019B374B}" type="slidenum">
              <a:rPr kumimoji="1" lang="ja-JP" altLang="en-US" smtClean="0"/>
              <a:t>‹#›</a:t>
            </a:fld>
            <a:endParaRPr kumimoji="1" lang="ja-JP" altLang="en-US"/>
          </a:p>
        </p:txBody>
      </p:sp>
    </p:spTree>
    <p:extLst>
      <p:ext uri="{BB962C8B-B14F-4D97-AF65-F5344CB8AC3E}">
        <p14:creationId xmlns:p14="http://schemas.microsoft.com/office/powerpoint/2010/main" val="3235398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89213" y="2420889"/>
            <a:ext cx="8915399" cy="2262781"/>
          </a:xfrm>
        </p:spPr>
        <p:txBody>
          <a:bodyPr/>
          <a:lstStyle/>
          <a:p>
            <a:r>
              <a:rPr lang="ja-JP" altLang="en-US" dirty="0">
                <a:solidFill>
                  <a:srgbClr val="FF0000"/>
                </a:solidFill>
              </a:rPr>
              <a:t>１３</a:t>
            </a:r>
            <a:r>
              <a:rPr kumimoji="1" lang="ja-JP" altLang="en-US" dirty="0" smtClean="0"/>
              <a:t>人目の</a:t>
            </a:r>
            <a:r>
              <a:rPr kumimoji="1" lang="en-US" altLang="ja-JP" dirty="0" smtClean="0">
                <a:solidFill>
                  <a:srgbClr val="FF0000"/>
                </a:solidFill>
              </a:rPr>
              <a:t>J</a:t>
            </a:r>
            <a:r>
              <a:rPr kumimoji="1" lang="ja-JP" altLang="en-US" dirty="0" smtClean="0"/>
              <a:t>リーガー</a:t>
            </a:r>
            <a:endParaRPr kumimoji="1" lang="ja-JP" altLang="en-US" dirty="0"/>
          </a:p>
        </p:txBody>
      </p:sp>
      <p:sp>
        <p:nvSpPr>
          <p:cNvPr id="3" name="サブタイトル 2"/>
          <p:cNvSpPr>
            <a:spLocks noGrp="1"/>
          </p:cNvSpPr>
          <p:nvPr>
            <p:ph type="subTitle" idx="1"/>
          </p:nvPr>
        </p:nvSpPr>
        <p:spPr/>
        <p:txBody>
          <a:bodyPr/>
          <a:lstStyle/>
          <a:p>
            <a:pPr algn="r"/>
            <a:r>
              <a:rPr kumimoji="1" lang="ja-JP" altLang="en-US" dirty="0" smtClean="0"/>
              <a:t>吉田　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57" y="80154"/>
            <a:ext cx="1143000" cy="9525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516" y="5997371"/>
            <a:ext cx="2505075" cy="552450"/>
          </a:xfrm>
          <a:prstGeom prst="rect">
            <a:avLst/>
          </a:prstGeom>
        </p:spPr>
      </p:pic>
    </p:spTree>
    <p:extLst>
      <p:ext uri="{BB962C8B-B14F-4D97-AF65-F5344CB8AC3E}">
        <p14:creationId xmlns:p14="http://schemas.microsoft.com/office/powerpoint/2010/main" val="2148373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89213" y="2420889"/>
            <a:ext cx="8915399" cy="2262781"/>
          </a:xfrm>
        </p:spPr>
        <p:txBody>
          <a:bodyPr/>
          <a:lstStyle/>
          <a:p>
            <a:r>
              <a:rPr lang="ja-JP" altLang="en-US" dirty="0">
                <a:solidFill>
                  <a:srgbClr val="FF0000"/>
                </a:solidFill>
              </a:rPr>
              <a:t>１３</a:t>
            </a:r>
            <a:r>
              <a:rPr kumimoji="1" lang="ja-JP" altLang="en-US" dirty="0" smtClean="0"/>
              <a:t>人目の</a:t>
            </a:r>
            <a:r>
              <a:rPr kumimoji="1" lang="en-US" altLang="ja-JP" dirty="0" smtClean="0">
                <a:solidFill>
                  <a:srgbClr val="FF0000"/>
                </a:solidFill>
              </a:rPr>
              <a:t>J</a:t>
            </a:r>
            <a:r>
              <a:rPr kumimoji="1" lang="ja-JP" altLang="en-US" dirty="0" smtClean="0"/>
              <a:t>リーガー</a:t>
            </a:r>
            <a:endParaRPr kumimoji="1" lang="ja-JP" altLang="en-US" dirty="0"/>
          </a:p>
        </p:txBody>
      </p:sp>
      <p:sp>
        <p:nvSpPr>
          <p:cNvPr id="3" name="サブタイトル 2"/>
          <p:cNvSpPr>
            <a:spLocks noGrp="1"/>
          </p:cNvSpPr>
          <p:nvPr>
            <p:ph type="subTitle" idx="1"/>
          </p:nvPr>
        </p:nvSpPr>
        <p:spPr/>
        <p:txBody>
          <a:bodyPr/>
          <a:lstStyle/>
          <a:p>
            <a:pPr algn="r"/>
            <a:r>
              <a:rPr kumimoji="1" lang="ja-JP" altLang="en-US" dirty="0" smtClean="0"/>
              <a:t>吉田　開</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57" y="80154"/>
            <a:ext cx="1143000" cy="9525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516" y="5997371"/>
            <a:ext cx="2505075" cy="552450"/>
          </a:xfrm>
          <a:prstGeom prst="rect">
            <a:avLst/>
          </a:prstGeom>
        </p:spPr>
      </p:pic>
      <p:sp>
        <p:nvSpPr>
          <p:cNvPr id="6" name="コンテンツ プレースホルダー 2"/>
          <p:cNvSpPr txBox="1">
            <a:spLocks/>
          </p:cNvSpPr>
          <p:nvPr/>
        </p:nvSpPr>
        <p:spPr>
          <a:xfrm>
            <a:off x="2770081" y="1891751"/>
            <a:ext cx="8915400" cy="87085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dirty="0" smtClean="0"/>
              <a:t>以上になります。</a:t>
            </a:r>
            <a:endParaRPr lang="en-US" altLang="ja-JP" dirty="0" smtClean="0"/>
          </a:p>
          <a:p>
            <a:r>
              <a:rPr lang="ja-JP" altLang="en-US" dirty="0" smtClean="0"/>
              <a:t>ありがとうございました。</a:t>
            </a:r>
            <a:endParaRPr lang="ja-JP" altLang="en-US" dirty="0"/>
          </a:p>
        </p:txBody>
      </p:sp>
    </p:spTree>
    <p:extLst>
      <p:ext uri="{BB962C8B-B14F-4D97-AF65-F5344CB8AC3E}">
        <p14:creationId xmlns:p14="http://schemas.microsoft.com/office/powerpoint/2010/main" val="36525373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
            </a:r>
            <a:br>
              <a:rPr lang="en-US" altLang="ja-JP" dirty="0" smtClean="0"/>
            </a:b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9698" y="-402975"/>
            <a:ext cx="5455176" cy="3068537"/>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7615" y="3818260"/>
            <a:ext cx="5394385" cy="3034342"/>
          </a:xfrm>
          <a:prstGeom prst="rect">
            <a:avLst/>
          </a:prstGeom>
        </p:spPr>
      </p:pic>
      <p:sp>
        <p:nvSpPr>
          <p:cNvPr id="7" name="タイトル 1"/>
          <p:cNvSpPr txBox="1">
            <a:spLocks/>
          </p:cNvSpPr>
          <p:nvPr/>
        </p:nvSpPr>
        <p:spPr>
          <a:xfrm>
            <a:off x="3702856" y="293208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smtClean="0">
                <a:solidFill>
                  <a:schemeClr val="bg1"/>
                </a:solidFill>
              </a:rPr>
              <a:t>Ｊリーグレビューサイト</a:t>
            </a:r>
            <a:endParaRPr lang="ja-JP" altLang="en-US" dirty="0">
              <a:solidFill>
                <a:schemeClr val="bg1"/>
              </a:solidFill>
            </a:endParaRPr>
          </a:p>
        </p:txBody>
      </p:sp>
    </p:spTree>
    <p:extLst>
      <p:ext uri="{BB962C8B-B14F-4D97-AF65-F5344CB8AC3E}">
        <p14:creationId xmlns:p14="http://schemas.microsoft.com/office/powerpoint/2010/main" val="3043888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テーマ・背景・ターゲット</a:t>
            </a:r>
            <a:endParaRPr kumimoji="1" lang="ja-JP" altLang="en-US" dirty="0"/>
          </a:p>
        </p:txBody>
      </p:sp>
      <p:sp>
        <p:nvSpPr>
          <p:cNvPr id="3" name="コンテンツ プレースホルダー 2"/>
          <p:cNvSpPr>
            <a:spLocks noGrp="1"/>
          </p:cNvSpPr>
          <p:nvPr>
            <p:ph idx="1"/>
          </p:nvPr>
        </p:nvSpPr>
        <p:spPr>
          <a:xfrm>
            <a:off x="2592925" y="1905000"/>
            <a:ext cx="8915400" cy="3777622"/>
          </a:xfrm>
        </p:spPr>
        <p:txBody>
          <a:bodyPr>
            <a:normAutofit fontScale="85000" lnSpcReduction="10000"/>
          </a:bodyPr>
          <a:lstStyle/>
          <a:p>
            <a:r>
              <a:rPr kumimoji="1" lang="en-US" altLang="ja-JP" sz="2400" b="1" dirty="0" smtClean="0"/>
              <a:t>-</a:t>
            </a:r>
            <a:r>
              <a:rPr lang="ja-JP" altLang="en-US" sz="2400" b="1" dirty="0"/>
              <a:t>テーマ</a:t>
            </a:r>
            <a:r>
              <a:rPr kumimoji="1" lang="en-US" altLang="ja-JP" sz="2800" dirty="0" smtClean="0"/>
              <a:t>-</a:t>
            </a:r>
          </a:p>
          <a:p>
            <a:pPr marL="0" indent="0">
              <a:buNone/>
            </a:pPr>
            <a:r>
              <a:rPr kumimoji="1" lang="en-US" altLang="ja-JP" dirty="0" smtClean="0"/>
              <a:t>	</a:t>
            </a:r>
            <a:r>
              <a:rPr kumimoji="1" lang="ja-JP" altLang="en-US" dirty="0" smtClean="0">
                <a:solidFill>
                  <a:srgbClr val="FF0000"/>
                </a:solidFill>
              </a:rPr>
              <a:t>名前</a:t>
            </a:r>
            <a:r>
              <a:rPr kumimoji="1" lang="ja-JP" altLang="en-US" dirty="0" smtClean="0"/>
              <a:t>：１３人目の</a:t>
            </a:r>
            <a:r>
              <a:rPr kumimoji="1" lang="en-US" altLang="ja-JP" dirty="0" smtClean="0"/>
              <a:t>J</a:t>
            </a:r>
            <a:r>
              <a:rPr kumimoji="1" lang="ja-JP" altLang="en-US" dirty="0" smtClean="0"/>
              <a:t>リーガー</a:t>
            </a:r>
            <a:endParaRPr kumimoji="1" lang="en-US" altLang="ja-JP" dirty="0" smtClean="0"/>
          </a:p>
          <a:p>
            <a:pPr marL="0" indent="0">
              <a:buNone/>
            </a:pPr>
            <a:r>
              <a:rPr lang="en-US" altLang="ja-JP" dirty="0"/>
              <a:t>	</a:t>
            </a:r>
            <a:r>
              <a:rPr lang="ja-JP" altLang="en-US" dirty="0" smtClean="0">
                <a:solidFill>
                  <a:srgbClr val="FF0000"/>
                </a:solidFill>
              </a:rPr>
              <a:t>由来</a:t>
            </a:r>
            <a:r>
              <a:rPr lang="ja-JP" altLang="en-US" dirty="0" smtClean="0"/>
              <a:t>：一般的にピッチ上には１１人。サポーターは１２人目。</a:t>
            </a:r>
            <a:endParaRPr lang="en-US" altLang="ja-JP" dirty="0" smtClean="0"/>
          </a:p>
          <a:p>
            <a:pPr marL="0" indent="0">
              <a:buNone/>
            </a:pPr>
            <a:r>
              <a:rPr lang="en-US" altLang="ja-JP" dirty="0"/>
              <a:t>	</a:t>
            </a:r>
            <a:r>
              <a:rPr lang="en-US" altLang="ja-JP" dirty="0" smtClean="0"/>
              <a:t>	</a:t>
            </a:r>
            <a:r>
              <a:rPr lang="ja-JP" altLang="en-US" dirty="0" smtClean="0"/>
              <a:t>　ネット上の</a:t>
            </a:r>
            <a:r>
              <a:rPr lang="en-US" altLang="ja-JP" dirty="0" smtClean="0"/>
              <a:t>J</a:t>
            </a:r>
            <a:r>
              <a:rPr lang="ja-JP" altLang="en-US" dirty="0" smtClean="0"/>
              <a:t>リーグファンを１３人目の選手として体感できる場所を。</a:t>
            </a:r>
            <a:endParaRPr lang="en-US" altLang="ja-JP" dirty="0"/>
          </a:p>
          <a:p>
            <a:pPr marL="0" indent="0">
              <a:buNone/>
            </a:pPr>
            <a:r>
              <a:rPr lang="en-US" altLang="ja-JP" dirty="0" smtClean="0"/>
              <a:t>	</a:t>
            </a:r>
            <a:r>
              <a:rPr lang="ja-JP" altLang="en-US" dirty="0" smtClean="0">
                <a:solidFill>
                  <a:srgbClr val="FF0000"/>
                </a:solidFill>
              </a:rPr>
              <a:t>概要（目的）</a:t>
            </a:r>
            <a:r>
              <a:rPr lang="ja-JP" altLang="en-US" dirty="0" smtClean="0"/>
              <a:t>：</a:t>
            </a:r>
            <a:r>
              <a:rPr lang="en-US" altLang="ja-JP" dirty="0" smtClean="0"/>
              <a:t>		</a:t>
            </a:r>
            <a:r>
              <a:rPr lang="ja-JP" altLang="en-US" dirty="0" smtClean="0"/>
              <a:t>　</a:t>
            </a:r>
          </a:p>
          <a:p>
            <a:pPr marL="0" indent="0">
              <a:buNone/>
            </a:pPr>
            <a:r>
              <a:rPr lang="en-US" altLang="ja-JP" dirty="0" smtClean="0"/>
              <a:t>		</a:t>
            </a:r>
            <a:r>
              <a:rPr lang="ja-JP" altLang="en-US" dirty="0" smtClean="0"/>
              <a:t>　・</a:t>
            </a:r>
            <a:r>
              <a:rPr lang="en-US" altLang="ja-JP" dirty="0" smtClean="0"/>
              <a:t>J</a:t>
            </a:r>
            <a:r>
              <a:rPr lang="ja-JP" altLang="en-US" dirty="0" smtClean="0"/>
              <a:t>リーグの試合でのたくさんの人の総評を知ること。</a:t>
            </a:r>
            <a:r>
              <a:rPr lang="en-US" altLang="ja-JP" dirty="0" smtClean="0"/>
              <a:t>		</a:t>
            </a:r>
            <a:r>
              <a:rPr lang="ja-JP" altLang="en-US" dirty="0" smtClean="0"/>
              <a:t>　</a:t>
            </a:r>
            <a:endParaRPr lang="en-US" altLang="ja-JP" dirty="0" smtClean="0"/>
          </a:p>
          <a:p>
            <a:pPr marL="0" indent="0">
              <a:buNone/>
            </a:pPr>
            <a:r>
              <a:rPr lang="en-US" altLang="ja-JP" dirty="0"/>
              <a:t>	</a:t>
            </a:r>
            <a:r>
              <a:rPr lang="en-US" altLang="ja-JP" dirty="0" smtClean="0"/>
              <a:t>	</a:t>
            </a:r>
            <a:r>
              <a:rPr lang="ja-JP" altLang="en-US" dirty="0" smtClean="0"/>
              <a:t>　</a:t>
            </a:r>
            <a:r>
              <a:rPr lang="ja-JP" altLang="en-US" dirty="0"/>
              <a:t> ・</a:t>
            </a:r>
            <a:r>
              <a:rPr lang="ja-JP" altLang="en-US" dirty="0" smtClean="0"/>
              <a:t>サッカーファン</a:t>
            </a:r>
            <a:r>
              <a:rPr lang="ja-JP" altLang="en-US" dirty="0"/>
              <a:t>の</a:t>
            </a:r>
            <a:r>
              <a:rPr lang="ja-JP" altLang="en-US" dirty="0" smtClean="0"/>
              <a:t>コミュニティゾーンになる。</a:t>
            </a:r>
            <a:endParaRPr lang="ja-JP" altLang="en-US" dirty="0"/>
          </a:p>
          <a:p>
            <a:pPr marL="0" indent="0">
              <a:buNone/>
            </a:pPr>
            <a:r>
              <a:rPr lang="en-US" altLang="ja-JP" dirty="0" smtClean="0"/>
              <a:t>		</a:t>
            </a:r>
            <a:r>
              <a:rPr lang="ja-JP" altLang="en-US" dirty="0" smtClean="0"/>
              <a:t>　</a:t>
            </a:r>
            <a:r>
              <a:rPr lang="ja-JP" altLang="en-US" dirty="0"/>
              <a:t> ・</a:t>
            </a:r>
            <a:r>
              <a:rPr lang="ja-JP" altLang="en-US" dirty="0" smtClean="0"/>
              <a:t>毎週、試合</a:t>
            </a:r>
            <a:r>
              <a:rPr lang="ja-JP" altLang="en-US" dirty="0"/>
              <a:t>が行われるため、他人の前の試合での期待値や評価</a:t>
            </a:r>
            <a:r>
              <a:rPr lang="ja-JP" altLang="en-US" dirty="0" smtClean="0"/>
              <a:t>を収集。</a:t>
            </a:r>
            <a:endParaRPr lang="ja-JP" altLang="en-US" dirty="0"/>
          </a:p>
          <a:p>
            <a:pPr marL="0" indent="0">
              <a:buNone/>
            </a:pPr>
            <a:r>
              <a:rPr lang="en-US" altLang="ja-JP" dirty="0" smtClean="0"/>
              <a:t>		</a:t>
            </a:r>
            <a:r>
              <a:rPr lang="ja-JP" altLang="en-US" dirty="0" smtClean="0"/>
              <a:t>　</a:t>
            </a:r>
            <a:r>
              <a:rPr lang="ja-JP" altLang="en-US" dirty="0"/>
              <a:t> ・</a:t>
            </a:r>
            <a:r>
              <a:rPr lang="ja-JP" altLang="en-US" dirty="0" smtClean="0"/>
              <a:t>自分</a:t>
            </a:r>
            <a:r>
              <a:rPr lang="ja-JP" altLang="en-US" dirty="0"/>
              <a:t>の現在の推しの</a:t>
            </a:r>
            <a:r>
              <a:rPr lang="ja-JP" altLang="en-US" dirty="0" smtClean="0"/>
              <a:t>選手</a:t>
            </a:r>
            <a:r>
              <a:rPr lang="ja-JP" altLang="en-US" dirty="0"/>
              <a:t>に</a:t>
            </a:r>
            <a:r>
              <a:rPr lang="ja-JP" altLang="en-US" dirty="0" smtClean="0"/>
              <a:t>ついての持論を展開。</a:t>
            </a:r>
          </a:p>
          <a:p>
            <a:pPr marL="0" indent="0">
              <a:buNone/>
            </a:pPr>
            <a:r>
              <a:rPr lang="en-US" altLang="ja-JP" dirty="0"/>
              <a:t>	</a:t>
            </a:r>
            <a:r>
              <a:rPr lang="en-US" altLang="ja-JP" dirty="0" smtClean="0"/>
              <a:t>	</a:t>
            </a:r>
            <a:r>
              <a:rPr lang="ja-JP" altLang="en-US" dirty="0" smtClean="0"/>
              <a:t>　</a:t>
            </a:r>
            <a:r>
              <a:rPr lang="ja-JP" altLang="en-US" dirty="0"/>
              <a:t> ・</a:t>
            </a:r>
            <a:r>
              <a:rPr lang="ja-JP" altLang="en-US" dirty="0" smtClean="0"/>
              <a:t>自分の意見を世の中へ発信。</a:t>
            </a:r>
          </a:p>
          <a:p>
            <a:pPr marL="0" indent="0">
              <a:buNone/>
            </a:pPr>
            <a:r>
              <a:rPr lang="en-US" altLang="ja-JP" dirty="0" smtClean="0"/>
              <a:t>		</a:t>
            </a:r>
            <a:r>
              <a:rPr lang="ja-JP" altLang="en-US" dirty="0" smtClean="0"/>
              <a:t>　</a:t>
            </a:r>
            <a:r>
              <a:rPr lang="ja-JP" altLang="en-US" dirty="0"/>
              <a:t> ・</a:t>
            </a:r>
            <a:r>
              <a:rPr lang="ja-JP" altLang="en-US" dirty="0" smtClean="0"/>
              <a:t>マニアック</a:t>
            </a:r>
            <a:r>
              <a:rPr lang="ja-JP" altLang="en-US" dirty="0"/>
              <a:t>なサッカーファンから素人ファンまで様々な人が</a:t>
            </a:r>
            <a:r>
              <a:rPr lang="ja-JP" altLang="en-US" dirty="0" smtClean="0"/>
              <a:t>情報収集</a:t>
            </a:r>
            <a:r>
              <a:rPr lang="ja-JP" altLang="en-US" dirty="0"/>
              <a:t>が</a:t>
            </a:r>
            <a:r>
              <a:rPr lang="ja-JP" altLang="en-US" dirty="0" smtClean="0"/>
              <a:t>可能。</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23119530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615091" y="1348595"/>
            <a:ext cx="8915400" cy="3777622"/>
          </a:xfrm>
        </p:spPr>
        <p:txBody>
          <a:bodyPr>
            <a:normAutofit fontScale="85000" lnSpcReduction="10000"/>
          </a:bodyPr>
          <a:lstStyle/>
          <a:p>
            <a:r>
              <a:rPr kumimoji="1" lang="en-US" altLang="ja-JP" sz="2000" b="1" dirty="0" smtClean="0"/>
              <a:t>-</a:t>
            </a:r>
            <a:r>
              <a:rPr kumimoji="1" lang="ja-JP" altLang="en-US" sz="2000" b="1" dirty="0" smtClean="0"/>
              <a:t>背景</a:t>
            </a:r>
            <a:r>
              <a:rPr kumimoji="1" lang="en-US" altLang="ja-JP" sz="2000" b="1" dirty="0" smtClean="0"/>
              <a:t>-</a:t>
            </a:r>
          </a:p>
          <a:p>
            <a:pPr marL="0" indent="0">
              <a:lnSpc>
                <a:spcPct val="160000"/>
              </a:lnSpc>
              <a:buNone/>
            </a:pPr>
            <a:r>
              <a:rPr lang="en-US" altLang="ja-JP" sz="2000" dirty="0" smtClean="0"/>
              <a:t>	J</a:t>
            </a:r>
            <a:r>
              <a:rPr lang="ja-JP" altLang="en-US" sz="2000" dirty="0"/>
              <a:t>リーグは</a:t>
            </a:r>
            <a:r>
              <a:rPr lang="en-US" altLang="ja-JP" sz="2000" dirty="0"/>
              <a:t>1</a:t>
            </a:r>
            <a:r>
              <a:rPr lang="ja-JP" altLang="en-US" sz="2000" dirty="0"/>
              <a:t>年中開催され、ネットでは検索をかける</a:t>
            </a:r>
            <a:r>
              <a:rPr lang="ja-JP" altLang="en-US" sz="2000" dirty="0" smtClean="0"/>
              <a:t>とすぐ</a:t>
            </a:r>
            <a:r>
              <a:rPr lang="ja-JP" altLang="en-US" sz="2000" dirty="0"/>
              <a:t>に結果が</a:t>
            </a:r>
            <a:r>
              <a:rPr lang="ja-JP" altLang="en-US" sz="2000" dirty="0" smtClean="0"/>
              <a:t>わかる世の中に</a:t>
            </a:r>
            <a:r>
              <a:rPr lang="en-US" altLang="ja-JP" sz="2000" dirty="0" smtClean="0"/>
              <a:t>	</a:t>
            </a:r>
            <a:r>
              <a:rPr lang="ja-JP" altLang="en-US" sz="2000" dirty="0" smtClean="0"/>
              <a:t>なった</a:t>
            </a:r>
            <a:r>
              <a:rPr lang="ja-JP" altLang="en-US" sz="2000" dirty="0"/>
              <a:t>。</a:t>
            </a:r>
            <a:r>
              <a:rPr lang="en-US" altLang="ja-JP" sz="2000" dirty="0"/>
              <a:t>J</a:t>
            </a:r>
            <a:r>
              <a:rPr lang="ja-JP" altLang="en-US" sz="2000" dirty="0"/>
              <a:t>リーグに特化した試合の内情や情報共有できる</a:t>
            </a:r>
            <a:r>
              <a:rPr lang="ja-JP" altLang="en-US" sz="2000" dirty="0" smtClean="0"/>
              <a:t>場所があれば</a:t>
            </a:r>
            <a:r>
              <a:rPr lang="ja-JP" altLang="en-US" sz="2000" dirty="0"/>
              <a:t>、より</a:t>
            </a:r>
            <a:r>
              <a:rPr lang="ja-JP" altLang="en-US" sz="2000" dirty="0" smtClean="0"/>
              <a:t>ファン</a:t>
            </a:r>
            <a:r>
              <a:rPr lang="en-US" altLang="ja-JP" sz="2000" dirty="0" smtClean="0"/>
              <a:t>	</a:t>
            </a:r>
            <a:r>
              <a:rPr lang="ja-JP" altLang="en-US" sz="2000" dirty="0" smtClean="0"/>
              <a:t>が</a:t>
            </a:r>
            <a:r>
              <a:rPr lang="ja-JP" altLang="en-US" sz="2000" dirty="0"/>
              <a:t>増え、盛り上がりを増すことができそうだと</a:t>
            </a:r>
            <a:r>
              <a:rPr lang="ja-JP" altLang="en-US" sz="2000" dirty="0" smtClean="0"/>
              <a:t>感じた。試合中</a:t>
            </a:r>
            <a:r>
              <a:rPr lang="ja-JP" altLang="en-US" sz="2000" dirty="0"/>
              <a:t>でのマニアックな</a:t>
            </a:r>
            <a:r>
              <a:rPr lang="ja-JP" altLang="en-US" sz="2000" dirty="0" smtClean="0"/>
              <a:t>プ</a:t>
            </a:r>
            <a:r>
              <a:rPr lang="en-US" altLang="ja-JP" sz="2000" dirty="0" smtClean="0"/>
              <a:t>	</a:t>
            </a:r>
            <a:r>
              <a:rPr lang="ja-JP" altLang="en-US" sz="2000" dirty="0" smtClean="0"/>
              <a:t>レー</a:t>
            </a:r>
            <a:r>
              <a:rPr lang="ja-JP" altLang="en-US" sz="2000" dirty="0"/>
              <a:t>の共有や各々の今の注目選手</a:t>
            </a:r>
            <a:r>
              <a:rPr lang="ja-JP" altLang="en-US" sz="2000" dirty="0" smtClean="0"/>
              <a:t>、持論</a:t>
            </a:r>
            <a:r>
              <a:rPr lang="ja-JP" altLang="en-US" sz="2000" dirty="0"/>
              <a:t>が発信可能で、たくさんの情報収集も可能</a:t>
            </a:r>
            <a:r>
              <a:rPr lang="ja-JP" altLang="en-US" sz="2000" dirty="0" smtClean="0"/>
              <a:t>な</a:t>
            </a:r>
            <a:r>
              <a:rPr lang="en-US" altLang="ja-JP" sz="2000" dirty="0" smtClean="0"/>
              <a:t>	J</a:t>
            </a:r>
            <a:r>
              <a:rPr lang="ja-JP" altLang="en-US" sz="2000" dirty="0" smtClean="0"/>
              <a:t>リーグに特化</a:t>
            </a:r>
            <a:r>
              <a:rPr lang="ja-JP" altLang="en-US" sz="2000" dirty="0"/>
              <a:t>した場所</a:t>
            </a:r>
            <a:r>
              <a:rPr lang="ja-JP" altLang="en-US" sz="2000" dirty="0" smtClean="0"/>
              <a:t>を</a:t>
            </a:r>
            <a:r>
              <a:rPr lang="ja-JP" altLang="en-US" sz="2000" dirty="0"/>
              <a:t>、</a:t>
            </a:r>
            <a:r>
              <a:rPr lang="ja-JP" altLang="en-US" sz="2000" dirty="0" smtClean="0"/>
              <a:t>ネット上</a:t>
            </a:r>
            <a:r>
              <a:rPr lang="ja-JP" altLang="en-US" sz="2000" dirty="0"/>
              <a:t>に作りたいという願いから</a:t>
            </a:r>
            <a:r>
              <a:rPr lang="ja-JP" altLang="en-US" sz="2000" dirty="0" smtClean="0"/>
              <a:t>。</a:t>
            </a:r>
            <a:endParaRPr kumimoji="1" lang="en-US" altLang="ja-JP" sz="2000" b="1" dirty="0" smtClean="0"/>
          </a:p>
          <a:p>
            <a:r>
              <a:rPr kumimoji="1" lang="en-US" altLang="ja-JP" sz="2000" b="1" dirty="0" smtClean="0"/>
              <a:t>-</a:t>
            </a:r>
            <a:r>
              <a:rPr kumimoji="1" lang="ja-JP" altLang="en-US" sz="2000" b="1" dirty="0" smtClean="0"/>
              <a:t>ターゲット</a:t>
            </a:r>
            <a:r>
              <a:rPr kumimoji="1" lang="en-US" altLang="ja-JP" sz="2000" b="1" dirty="0" smtClean="0"/>
              <a:t>-</a:t>
            </a:r>
          </a:p>
          <a:p>
            <a:pPr marL="0" indent="0">
              <a:buNone/>
            </a:pPr>
            <a:r>
              <a:rPr kumimoji="1" lang="en-US" altLang="ja-JP" sz="2000" dirty="0" smtClean="0">
                <a:latin typeface="+mn-ea"/>
              </a:rPr>
              <a:t>	</a:t>
            </a:r>
            <a:r>
              <a:rPr kumimoji="1" lang="ja-JP" altLang="en-US" sz="2000" dirty="0" smtClean="0">
                <a:latin typeface="+mn-ea"/>
              </a:rPr>
              <a:t>・</a:t>
            </a:r>
            <a:r>
              <a:rPr kumimoji="1" lang="en-US" altLang="ja-JP" sz="2000" dirty="0" smtClean="0">
                <a:latin typeface="+mn-ea"/>
              </a:rPr>
              <a:t>J</a:t>
            </a:r>
            <a:r>
              <a:rPr kumimoji="1" lang="ja-JP" altLang="en-US" sz="2000" dirty="0" smtClean="0">
                <a:latin typeface="+mn-ea"/>
              </a:rPr>
              <a:t>リーグサッカーファン</a:t>
            </a:r>
            <a:endParaRPr kumimoji="1" lang="en-US" altLang="ja-JP" sz="2000" dirty="0" smtClean="0">
              <a:latin typeface="+mn-ea"/>
            </a:endParaRPr>
          </a:p>
          <a:p>
            <a:pPr marL="0" indent="0">
              <a:buNone/>
            </a:pPr>
            <a:r>
              <a:rPr lang="en-US" altLang="ja-JP" sz="2000" dirty="0" smtClean="0">
                <a:latin typeface="+mn-ea"/>
              </a:rPr>
              <a:t>	</a:t>
            </a:r>
            <a:r>
              <a:rPr lang="ja-JP" altLang="en-US" sz="2000" dirty="0" smtClean="0">
                <a:latin typeface="+mn-ea"/>
              </a:rPr>
              <a:t>・サッカー指導者</a:t>
            </a:r>
            <a:endParaRPr lang="en-US" altLang="ja-JP" sz="2000" dirty="0" smtClean="0">
              <a:latin typeface="+mn-ea"/>
            </a:endParaRPr>
          </a:p>
          <a:p>
            <a:pPr marL="0" indent="0">
              <a:buNone/>
            </a:pPr>
            <a:endParaRPr kumimoji="1" lang="en-US" altLang="ja-JP" sz="2000" dirty="0" smtClean="0">
              <a:latin typeface="+mn-ea"/>
            </a:endParaRPr>
          </a:p>
          <a:p>
            <a:pPr marL="0" indent="0">
              <a:buNone/>
            </a:pPr>
            <a:endParaRPr kumimoji="1" lang="en-US" altLang="ja-JP" sz="2000" b="1" dirty="0" smtClean="0"/>
          </a:p>
          <a:p>
            <a:pPr marL="0" indent="0">
              <a:buNone/>
            </a:pPr>
            <a:endParaRPr kumimoji="1" lang="en-US" altLang="ja-JP" sz="2000" b="1" dirty="0" smtClean="0"/>
          </a:p>
          <a:p>
            <a:pPr>
              <a:lnSpc>
                <a:spcPct val="150000"/>
              </a:lnSpc>
            </a:pPr>
            <a:endParaRPr kumimoji="1" lang="ja-JP" altLang="en-US" sz="2000" b="1"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302666206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システム説明</a:t>
            </a:r>
            <a:endParaRPr kumimoji="1" lang="ja-JP" altLang="en-US" dirty="0"/>
          </a:p>
        </p:txBody>
      </p:sp>
      <p:sp>
        <p:nvSpPr>
          <p:cNvPr id="3" name="コンテンツ プレースホルダー 2"/>
          <p:cNvSpPr>
            <a:spLocks noGrp="1"/>
          </p:cNvSpPr>
          <p:nvPr>
            <p:ph idx="1"/>
          </p:nvPr>
        </p:nvSpPr>
        <p:spPr>
          <a:xfrm>
            <a:off x="2589212" y="1905000"/>
            <a:ext cx="8915400" cy="3777622"/>
          </a:xfrm>
        </p:spPr>
        <p:txBody>
          <a:bodyPr>
            <a:normAutofit fontScale="92500" lnSpcReduction="20000"/>
          </a:bodyPr>
          <a:lstStyle/>
          <a:p>
            <a:pPr>
              <a:lnSpc>
                <a:spcPct val="150000"/>
              </a:lnSpc>
            </a:pPr>
            <a:r>
              <a:rPr kumimoji="1" lang="ja-JP" altLang="en-US" dirty="0" smtClean="0"/>
              <a:t>会員登録をしなくてもレビュー、コメントの閲覧は可能。</a:t>
            </a:r>
            <a:endParaRPr kumimoji="1" lang="en-US" altLang="ja-JP" dirty="0" smtClean="0"/>
          </a:p>
          <a:p>
            <a:pPr>
              <a:lnSpc>
                <a:spcPct val="150000"/>
              </a:lnSpc>
            </a:pPr>
            <a:r>
              <a:rPr lang="ja-JP" altLang="en-US" dirty="0"/>
              <a:t>会員</a:t>
            </a:r>
            <a:r>
              <a:rPr lang="ja-JP" altLang="en-US" dirty="0" smtClean="0"/>
              <a:t>登録をすると、レビューにコメントが可能。</a:t>
            </a:r>
            <a:endParaRPr lang="en-US" altLang="ja-JP" dirty="0" smtClean="0"/>
          </a:p>
          <a:p>
            <a:pPr>
              <a:lnSpc>
                <a:spcPct val="150000"/>
              </a:lnSpc>
            </a:pPr>
            <a:r>
              <a:rPr lang="ja-JP" altLang="en-US" dirty="0"/>
              <a:t>自身</a:t>
            </a:r>
            <a:r>
              <a:rPr lang="ja-JP" altLang="en-US" dirty="0" smtClean="0"/>
              <a:t>のコメントは編集・削除が可能。</a:t>
            </a:r>
            <a:endParaRPr lang="en-US" altLang="ja-JP" dirty="0" smtClean="0"/>
          </a:p>
          <a:p>
            <a:pPr>
              <a:lnSpc>
                <a:spcPct val="150000"/>
              </a:lnSpc>
            </a:pPr>
            <a:r>
              <a:rPr kumimoji="1" lang="ja-JP" altLang="en-US" dirty="0" smtClean="0"/>
              <a:t>パスワードの再発行はメール送信にて可能。</a:t>
            </a:r>
            <a:endParaRPr lang="en-US" altLang="ja-JP" dirty="0" smtClean="0"/>
          </a:p>
          <a:p>
            <a:pPr>
              <a:lnSpc>
                <a:spcPct val="150000"/>
              </a:lnSpc>
            </a:pPr>
            <a:r>
              <a:rPr kumimoji="1" lang="ja-JP" altLang="en-US" dirty="0" smtClean="0"/>
              <a:t>管理者はレビュー作成・編集・削除が可能。</a:t>
            </a:r>
            <a:endParaRPr kumimoji="1" lang="en-US" altLang="ja-JP" dirty="0" smtClean="0"/>
          </a:p>
          <a:p>
            <a:pPr>
              <a:lnSpc>
                <a:spcPct val="150000"/>
              </a:lnSpc>
            </a:pPr>
            <a:r>
              <a:rPr lang="ja-JP" altLang="en-US" dirty="0" smtClean="0"/>
              <a:t>管理者はユーザー一覧閲覧が可能。</a:t>
            </a:r>
            <a:endParaRPr lang="en-US" altLang="ja-JP" dirty="0" smtClean="0"/>
          </a:p>
          <a:p>
            <a:pPr>
              <a:lnSpc>
                <a:spcPct val="150000"/>
              </a:lnSpc>
            </a:pPr>
            <a:r>
              <a:rPr lang="ja-JP" altLang="en-US" dirty="0"/>
              <a:t>記事</a:t>
            </a:r>
            <a:r>
              <a:rPr lang="ja-JP" altLang="en-US" dirty="0" smtClean="0"/>
              <a:t>の検索が可能。</a:t>
            </a:r>
            <a:endParaRPr lang="en-US" altLang="ja-JP" dirty="0" smtClean="0"/>
          </a:p>
          <a:p>
            <a:pPr>
              <a:lnSpc>
                <a:spcPct val="150000"/>
              </a:lnSpc>
            </a:pPr>
            <a:r>
              <a:rPr lang="en-US" altLang="ja-JP" dirty="0" smtClean="0"/>
              <a:t>URL</a:t>
            </a:r>
            <a:r>
              <a:rPr lang="ja-JP" altLang="en-US" dirty="0" smtClean="0"/>
              <a:t>：</a:t>
            </a:r>
            <a:r>
              <a:rPr lang="en-US" altLang="ja-JP" dirty="0" smtClean="0"/>
              <a:t>http</a:t>
            </a:r>
            <a:r>
              <a:rPr lang="en-US" altLang="ja-JP" dirty="0"/>
              <a:t>://</a:t>
            </a:r>
            <a:r>
              <a:rPr lang="en-US" altLang="ja-JP" dirty="0" smtClean="0"/>
              <a:t>review.gorira.net</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16833240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200662" y="3146245"/>
            <a:ext cx="4079180" cy="672128"/>
          </a:xfrm>
        </p:spPr>
        <p:txBody>
          <a:bodyPr/>
          <a:lstStyle/>
          <a:p>
            <a:r>
              <a:rPr kumimoji="1" lang="ja-JP" altLang="en-US" dirty="0" smtClean="0"/>
              <a:t>システムのデモ</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58270392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システムの売り</a:t>
            </a:r>
            <a:endParaRPr kumimoji="1" lang="ja-JP" altLang="en-US" dirty="0"/>
          </a:p>
        </p:txBody>
      </p:sp>
      <p:sp>
        <p:nvSpPr>
          <p:cNvPr id="3" name="コンテンツ プレースホルダー 2"/>
          <p:cNvSpPr>
            <a:spLocks noGrp="1"/>
          </p:cNvSpPr>
          <p:nvPr>
            <p:ph idx="1"/>
          </p:nvPr>
        </p:nvSpPr>
        <p:spPr/>
        <p:txBody>
          <a:bodyPr/>
          <a:lstStyle/>
          <a:p>
            <a:pPr>
              <a:lnSpc>
                <a:spcPct val="300000"/>
              </a:lnSpc>
            </a:pPr>
            <a:r>
              <a:rPr kumimoji="1" lang="en-US" altLang="ja-JP" dirty="0" smtClean="0"/>
              <a:t>J</a:t>
            </a:r>
            <a:r>
              <a:rPr kumimoji="1" lang="ja-JP" altLang="en-US" dirty="0" smtClean="0"/>
              <a:t>リーグに関するたくさんの情報収集が可能であること。</a:t>
            </a:r>
            <a:endParaRPr kumimoji="1" lang="en-US" altLang="ja-JP" dirty="0" smtClean="0"/>
          </a:p>
          <a:p>
            <a:pPr>
              <a:lnSpc>
                <a:spcPct val="300000"/>
              </a:lnSpc>
            </a:pPr>
            <a:r>
              <a:rPr lang="ja-JP" altLang="en-US" dirty="0"/>
              <a:t>レビューに</a:t>
            </a:r>
            <a:r>
              <a:rPr lang="ja-JP" altLang="en-US" dirty="0" smtClean="0"/>
              <a:t>対して、持論やコメントを他者と</a:t>
            </a:r>
            <a:r>
              <a:rPr lang="en-US" altLang="ja-JP" dirty="0" smtClean="0"/>
              <a:t>WEB</a:t>
            </a:r>
            <a:r>
              <a:rPr lang="ja-JP" altLang="en-US" dirty="0" smtClean="0"/>
              <a:t>上で共有できること。</a:t>
            </a:r>
            <a:endParaRPr lang="en-US" altLang="ja-JP" dirty="0" smtClean="0"/>
          </a:p>
          <a:p>
            <a:pPr>
              <a:lnSpc>
                <a:spcPct val="300000"/>
              </a:lnSpc>
            </a:pPr>
            <a:r>
              <a:rPr kumimoji="1" lang="ja-JP" altLang="en-US" dirty="0" smtClean="0"/>
              <a:t>普段繋がることのないサッカーファン同士が</a:t>
            </a:r>
            <a:r>
              <a:rPr kumimoji="1" lang="en-US" altLang="ja-JP" dirty="0" smtClean="0"/>
              <a:t>WEB</a:t>
            </a:r>
            <a:r>
              <a:rPr kumimoji="1" lang="ja-JP" altLang="en-US" dirty="0" smtClean="0"/>
              <a:t>上で出会うことができること。</a:t>
            </a:r>
            <a:endParaRPr kumimoji="1"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40667098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今後のシステム展望</a:t>
            </a:r>
            <a:endParaRPr kumimoji="1" lang="ja-JP" altLang="en-US" dirty="0"/>
          </a:p>
        </p:txBody>
      </p:sp>
      <p:sp>
        <p:nvSpPr>
          <p:cNvPr id="3" name="コンテンツ プレースホルダー 2"/>
          <p:cNvSpPr>
            <a:spLocks noGrp="1"/>
          </p:cNvSpPr>
          <p:nvPr>
            <p:ph idx="1"/>
          </p:nvPr>
        </p:nvSpPr>
        <p:spPr/>
        <p:txBody>
          <a:bodyPr/>
          <a:lstStyle/>
          <a:p>
            <a:pPr>
              <a:lnSpc>
                <a:spcPct val="300000"/>
              </a:lnSpc>
            </a:pPr>
            <a:r>
              <a:rPr kumimoji="1" lang="ja-JP" altLang="en-US" dirty="0" smtClean="0"/>
              <a:t>記事の検索のほかにコメント検索も必要だと感じた。</a:t>
            </a:r>
            <a:endParaRPr kumimoji="1" lang="en-US" altLang="ja-JP" dirty="0" smtClean="0"/>
          </a:p>
          <a:p>
            <a:pPr>
              <a:lnSpc>
                <a:spcPct val="300000"/>
              </a:lnSpc>
            </a:pPr>
            <a:r>
              <a:rPr lang="ja-JP" altLang="en-US" dirty="0"/>
              <a:t>マイページ</a:t>
            </a:r>
            <a:r>
              <a:rPr lang="ja-JP" altLang="en-US" dirty="0" smtClean="0"/>
              <a:t>に自分が書いたコメント一覧も表示したらより使いやすいと感じた。</a:t>
            </a:r>
            <a:endParaRPr lang="en-US" altLang="ja-JP" dirty="0" smtClean="0"/>
          </a:p>
          <a:p>
            <a:pPr>
              <a:lnSpc>
                <a:spcPct val="300000"/>
              </a:lnSpc>
            </a:pPr>
            <a:r>
              <a:rPr lang="ja-JP" altLang="en-US" dirty="0" smtClean="0"/>
              <a:t>サイトのデザインの配色やレイアウトもより気を使えたらサイトの印象も変わる。</a:t>
            </a:r>
            <a:endParaRPr lang="en-US" altLang="ja-JP" dirty="0" smtClean="0"/>
          </a:p>
          <a:p>
            <a:pPr>
              <a:lnSpc>
                <a:spcPct val="300000"/>
              </a:lnSpc>
            </a:pPr>
            <a:r>
              <a:rPr lang="ja-JP" altLang="en-US" dirty="0" smtClean="0"/>
              <a:t>スライドショーの作成。</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324288228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開発を通じての感想</a:t>
            </a:r>
            <a:endParaRPr kumimoji="1" lang="ja-JP" altLang="en-US" dirty="0"/>
          </a:p>
        </p:txBody>
      </p:sp>
      <p:sp>
        <p:nvSpPr>
          <p:cNvPr id="3" name="コンテンツ プレースホルダー 2"/>
          <p:cNvSpPr>
            <a:spLocks noGrp="1"/>
          </p:cNvSpPr>
          <p:nvPr>
            <p:ph idx="1"/>
          </p:nvPr>
        </p:nvSpPr>
        <p:spPr>
          <a:xfrm>
            <a:off x="2589212" y="1805786"/>
            <a:ext cx="8915400" cy="3777622"/>
          </a:xfrm>
        </p:spPr>
        <p:txBody>
          <a:bodyPr/>
          <a:lstStyle/>
          <a:p>
            <a:pPr>
              <a:lnSpc>
                <a:spcPct val="300000"/>
              </a:lnSpc>
            </a:pPr>
            <a:r>
              <a:rPr lang="ja-JP" altLang="en-US" dirty="0"/>
              <a:t>サイト</a:t>
            </a:r>
            <a:r>
              <a:rPr lang="ja-JP" altLang="en-US" dirty="0" smtClean="0"/>
              <a:t>を作る時のファイル名のわかりやすさ。</a:t>
            </a:r>
            <a:endParaRPr lang="en-US" altLang="ja-JP" dirty="0" smtClean="0"/>
          </a:p>
          <a:p>
            <a:pPr>
              <a:lnSpc>
                <a:spcPct val="300000"/>
              </a:lnSpc>
            </a:pPr>
            <a:r>
              <a:rPr kumimoji="1" lang="ja-JP" altLang="en-US" dirty="0"/>
              <a:t>非同期処理</a:t>
            </a:r>
            <a:r>
              <a:rPr kumimoji="1" lang="ja-JP" altLang="en-US" dirty="0" smtClean="0"/>
              <a:t>の理解度。</a:t>
            </a:r>
            <a:endParaRPr kumimoji="1" lang="en-US" altLang="ja-JP" dirty="0" smtClean="0"/>
          </a:p>
          <a:p>
            <a:pPr>
              <a:lnSpc>
                <a:spcPct val="300000"/>
              </a:lnSpc>
            </a:pPr>
            <a:r>
              <a:rPr lang="ja-JP" altLang="en-US" dirty="0"/>
              <a:t>ベタ</a:t>
            </a:r>
            <a:r>
              <a:rPr lang="ja-JP" altLang="en-US" dirty="0" smtClean="0"/>
              <a:t>書きより</a:t>
            </a:r>
            <a:r>
              <a:rPr lang="en-US" altLang="ja-JP" dirty="0" smtClean="0"/>
              <a:t>MVC</a:t>
            </a:r>
            <a:r>
              <a:rPr lang="ja-JP" altLang="en-US" dirty="0" smtClean="0"/>
              <a:t>でサイトを構築し、クラスをつくることにより汎用性が高く、メンテナンスもしやすい。</a:t>
            </a:r>
            <a:endParaRPr lang="en-US" altLang="ja-JP" dirty="0" smtClean="0"/>
          </a:p>
          <a:p>
            <a:endParaRPr lang="en-US" altLang="ja-JP"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5905500"/>
            <a:ext cx="1143000" cy="952500"/>
          </a:xfrm>
          <a:prstGeom prst="rect">
            <a:avLst/>
          </a:prstGeom>
        </p:spPr>
      </p:pic>
    </p:spTree>
    <p:extLst>
      <p:ext uri="{BB962C8B-B14F-4D97-AF65-F5344CB8AC3E}">
        <p14:creationId xmlns:p14="http://schemas.microsoft.com/office/powerpoint/2010/main" val="12514007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172</TotalTime>
  <Words>258</Words>
  <Application>Microsoft Office PowerPoint</Application>
  <PresentationFormat>ワイド画面</PresentationFormat>
  <Paragraphs>50</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Century Gothic</vt:lpstr>
      <vt:lpstr>Wingdings 3</vt:lpstr>
      <vt:lpstr>ウィスプ</vt:lpstr>
      <vt:lpstr>１３人目のJリーガー</vt:lpstr>
      <vt:lpstr> </vt:lpstr>
      <vt:lpstr>テーマ・背景・ターゲット</vt:lpstr>
      <vt:lpstr>PowerPoint プレゼンテーション</vt:lpstr>
      <vt:lpstr>システム説明</vt:lpstr>
      <vt:lpstr>システムのデモ</vt:lpstr>
      <vt:lpstr>システムの売り</vt:lpstr>
      <vt:lpstr>今後のシステム展望</vt:lpstr>
      <vt:lpstr>開発を通じての感想</vt:lpstr>
      <vt:lpstr>１３人目のJリーガー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Microsoft アカウント</cp:lastModifiedBy>
  <cp:revision>19</cp:revision>
  <dcterms:created xsi:type="dcterms:W3CDTF">2021-09-06T06:52:15Z</dcterms:created>
  <dcterms:modified xsi:type="dcterms:W3CDTF">2021-09-09T04:59:44Z</dcterms:modified>
</cp:coreProperties>
</file>