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259" r:id="rId5"/>
    <p:sldId id="257" r:id="rId6"/>
    <p:sldId id="260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995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618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898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454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635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380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949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499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555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406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12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87519-5C19-465D-8F58-8CB8CBFF9619}" type="datetimeFigureOut">
              <a:rPr lang="es-VE" smtClean="0"/>
              <a:t>03-10-2018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8B03-CA5E-4025-965E-41FE8ED58104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26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ntetia.com/logistica-en-un-pais-de-pymes-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llservicescontac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plata.com.v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mianozoffoli.com/2011/03/21/12-milioni-di-euro-per-internazionalizzazione-delle-impres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629587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18116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sky, road, plane, airplane&#10;&#10;Description generated with very high confidence">
            <a:extLst>
              <a:ext uri="{FF2B5EF4-FFF2-40B4-BE49-F238E27FC236}">
                <a16:creationId xmlns="" xmlns:a16="http://schemas.microsoft.com/office/drawing/2014/main" id="{31E1B07F-D0D6-473F-A426-626C44622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537" y="1226973"/>
            <a:ext cx="3035882" cy="3035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84073-A40A-478F-8305-920ACAA1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539886"/>
            <a:ext cx="4286892" cy="288911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  <a:cs typeface="Angsana New" panose="020B0502040204020203" pitchFamily="18" charset="-34"/>
              </a:rPr>
              <a:t>All services solutions </a:t>
            </a:r>
            <a:r>
              <a:rPr lang="en-US" sz="4800" dirty="0" err="1">
                <a:solidFill>
                  <a:schemeClr val="bg1"/>
                </a:solidFill>
                <a:latin typeface="Algerian" panose="04020705040A02060702" pitchFamily="82" charset="0"/>
                <a:cs typeface="Angsana New" panose="020B0502040204020203" pitchFamily="18" charset="-34"/>
              </a:rPr>
              <a:t>u.s.a.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  <a:cs typeface="Angsana New" panose="020B0502040204020203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738A48-DBDD-4504-88EB-97AF19A21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1323" y="3566456"/>
            <a:ext cx="3755649" cy="1147863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ONE </a:t>
            </a:r>
            <a:r>
              <a:rPr lang="en-US" sz="2000" dirty="0">
                <a:solidFill>
                  <a:schemeClr val="bg1"/>
                </a:solidFill>
              </a:rPr>
              <a:t>STOP </a:t>
            </a:r>
            <a:r>
              <a:rPr lang="en-US" sz="2000" dirty="0" smtClean="0">
                <a:solidFill>
                  <a:schemeClr val="bg1"/>
                </a:solidFill>
              </a:rPr>
              <a:t>SOLUTION  ...   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6" y="400050"/>
            <a:ext cx="4181776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88019"/>
            <a:ext cx="4240129" cy="589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2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09800"/>
            <a:ext cx="3672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err="1" smtClean="0"/>
              <a:t>Contactenos</a:t>
            </a:r>
            <a:r>
              <a:rPr lang="es-VE" dirty="0" smtClean="0"/>
              <a:t>:</a:t>
            </a:r>
          </a:p>
          <a:p>
            <a:endParaRPr lang="es-VE" dirty="0"/>
          </a:p>
          <a:p>
            <a:r>
              <a:rPr lang="es-VE" dirty="0" smtClean="0"/>
              <a:t>Email: </a:t>
            </a:r>
            <a:r>
              <a:rPr lang="es-VE" dirty="0" smtClean="0">
                <a:hlinkClick r:id="rId2"/>
              </a:rPr>
              <a:t>Allservicescontact@gmail.com</a:t>
            </a:r>
            <a:endParaRPr lang="es-VE" dirty="0" smtClean="0"/>
          </a:p>
          <a:p>
            <a:r>
              <a:rPr lang="es-VE" dirty="0" smtClean="0"/>
              <a:t>Pagina Web:</a:t>
            </a:r>
          </a:p>
          <a:p>
            <a:r>
              <a:rPr lang="es-VE" dirty="0" err="1" smtClean="0"/>
              <a:t>Telefonos</a:t>
            </a:r>
            <a:r>
              <a:rPr lang="es-VE" dirty="0" smtClean="0"/>
              <a:t>: 786-5713305</a:t>
            </a:r>
          </a:p>
          <a:p>
            <a:r>
              <a:rPr lang="es-VE" dirty="0"/>
              <a:t> </a:t>
            </a:r>
            <a:r>
              <a:rPr lang="es-VE" dirty="0" smtClean="0"/>
              <a:t>                   305-9151176</a:t>
            </a:r>
          </a:p>
          <a:p>
            <a:r>
              <a:rPr lang="es-VE" dirty="0" err="1" smtClean="0"/>
              <a:t>Direccion</a:t>
            </a:r>
            <a:r>
              <a:rPr lang="es-VE" dirty="0" smtClean="0"/>
              <a:t> de Oficina: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160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1430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Carlos Eduardo esta es la pagina web de la competencia </a:t>
            </a:r>
            <a:r>
              <a:rPr lang="es-VE" dirty="0" err="1" smtClean="0"/>
              <a:t>aca</a:t>
            </a:r>
            <a:r>
              <a:rPr lang="es-VE" dirty="0" smtClean="0"/>
              <a:t> en Fort Myers</a:t>
            </a:r>
          </a:p>
          <a:p>
            <a:endParaRPr lang="es-VE" dirty="0"/>
          </a:p>
          <a:p>
            <a:endParaRPr lang="es-VE" dirty="0" smtClean="0"/>
          </a:p>
          <a:p>
            <a:r>
              <a:rPr lang="es-VE" dirty="0">
                <a:hlinkClick r:id="rId2"/>
              </a:rPr>
              <a:t>https://www.tuplata.com.ve</a:t>
            </a:r>
            <a:r>
              <a:rPr lang="es-VE" dirty="0" smtClean="0">
                <a:hlinkClick r:id="rId2"/>
              </a:rPr>
              <a:t>/</a:t>
            </a:r>
            <a:endParaRPr lang="es-VE" dirty="0" smtClean="0"/>
          </a:p>
          <a:p>
            <a:endParaRPr lang="es-VE" dirty="0"/>
          </a:p>
          <a:p>
            <a:endParaRPr lang="es-VE" dirty="0" smtClean="0"/>
          </a:p>
          <a:p>
            <a:r>
              <a:rPr lang="es-VE" dirty="0" smtClean="0"/>
              <a:t>Como ves es una pagina con una estructura aceptable, pero con muy poco arte.  Pero sirve para tomarla como ejemplo.  Tiene </a:t>
            </a:r>
            <a:r>
              <a:rPr lang="es-VE" dirty="0" err="1" smtClean="0"/>
              <a:t>imagenes</a:t>
            </a:r>
            <a:r>
              <a:rPr lang="es-VE" dirty="0" smtClean="0"/>
              <a:t> </a:t>
            </a:r>
            <a:r>
              <a:rPr lang="es-VE" dirty="0" err="1" smtClean="0"/>
              <a:t>moviles</a:t>
            </a:r>
            <a:r>
              <a:rPr lang="es-VE" dirty="0" smtClean="0"/>
              <a:t>, links en el </a:t>
            </a:r>
            <a:r>
              <a:rPr lang="es-VE" dirty="0" err="1" smtClean="0"/>
              <a:t>menu</a:t>
            </a:r>
            <a:r>
              <a:rPr lang="es-VE" dirty="0" smtClean="0"/>
              <a:t> superior que se conectan desde la pagina, etc.</a:t>
            </a:r>
            <a:endParaRPr lang="es-VE" dirty="0"/>
          </a:p>
          <a:p>
            <a:endParaRPr lang="es-VE" dirty="0" smtClean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6974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914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 smtClean="0"/>
              <a:t>Mision</a:t>
            </a:r>
            <a:r>
              <a:rPr lang="es-VE" dirty="0" smtClean="0"/>
              <a:t>:</a:t>
            </a:r>
          </a:p>
          <a:p>
            <a:r>
              <a:rPr lang="es-VE" dirty="0" smtClean="0"/>
              <a:t>Ser la empresa de </a:t>
            </a:r>
            <a:r>
              <a:rPr lang="es-VE" dirty="0" err="1" smtClean="0"/>
              <a:t>envios</a:t>
            </a:r>
            <a:r>
              <a:rPr lang="es-VE" dirty="0" smtClean="0"/>
              <a:t> mas eficiente que opere en la costa Oeste de La Florida, con el mas alto </a:t>
            </a:r>
            <a:r>
              <a:rPr lang="es-VE" dirty="0" err="1" smtClean="0"/>
              <a:t>indice</a:t>
            </a:r>
            <a:r>
              <a:rPr lang="es-VE" dirty="0" smtClean="0"/>
              <a:t> de </a:t>
            </a:r>
            <a:r>
              <a:rPr lang="es-VE" dirty="0" err="1" smtClean="0"/>
              <a:t>satisfaccion</a:t>
            </a:r>
            <a:r>
              <a:rPr lang="es-VE" dirty="0" smtClean="0"/>
              <a:t> al cliente </a:t>
            </a:r>
            <a:endParaRPr lang="es-VE" dirty="0"/>
          </a:p>
        </p:txBody>
      </p:sp>
      <p:sp>
        <p:nvSpPr>
          <p:cNvPr id="5" name="TextBox 4"/>
          <p:cNvSpPr txBox="1"/>
          <p:nvPr/>
        </p:nvSpPr>
        <p:spPr>
          <a:xfrm>
            <a:off x="808703" y="2057400"/>
            <a:ext cx="803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 smtClean="0"/>
              <a:t>Vision</a:t>
            </a:r>
            <a:r>
              <a:rPr lang="es-VE" dirty="0" smtClean="0"/>
              <a:t>:</a:t>
            </a:r>
          </a:p>
          <a:p>
            <a:r>
              <a:rPr lang="es-VE" dirty="0" smtClean="0"/>
              <a:t>Implementar los proceso mas eficientes  de la cadena de suministros y </a:t>
            </a:r>
            <a:r>
              <a:rPr lang="es-VE" dirty="0" err="1" smtClean="0"/>
              <a:t>logistica</a:t>
            </a:r>
            <a:r>
              <a:rPr lang="es-VE" dirty="0" smtClean="0"/>
              <a:t> para garantizar los mejores tiempos de </a:t>
            </a:r>
            <a:r>
              <a:rPr lang="es-VE" dirty="0" err="1" smtClean="0"/>
              <a:t>recepcion</a:t>
            </a:r>
            <a:r>
              <a:rPr lang="es-VE" dirty="0" smtClean="0"/>
              <a:t> y entrega de encomiendas con los mejores precios a nuestros clientes. </a:t>
            </a:r>
            <a:endParaRPr lang="es-VE" dirty="0"/>
          </a:p>
        </p:txBody>
      </p:sp>
      <p:sp>
        <p:nvSpPr>
          <p:cNvPr id="6" name="Rectangle 5"/>
          <p:cNvSpPr/>
          <p:nvPr/>
        </p:nvSpPr>
        <p:spPr>
          <a:xfrm>
            <a:off x="2967362" y="3244334"/>
            <a:ext cx="320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(Fort Myers, Cape </a:t>
            </a:r>
            <a:r>
              <a:rPr lang="fr-FR" dirty="0" err="1" smtClean="0"/>
              <a:t>Coral</a:t>
            </a:r>
            <a:r>
              <a:rPr lang="fr-FR" dirty="0" smtClean="0"/>
              <a:t>, Naples)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0800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sky, box, white, LEGO&#10;&#10;Description generated with high confidence">
            <a:extLst>
              <a:ext uri="{FF2B5EF4-FFF2-40B4-BE49-F238E27FC236}">
                <a16:creationId xmlns="" xmlns:a16="http://schemas.microsoft.com/office/drawing/2014/main" id="{9757A3E0-A75E-4F07-9412-29A1BA3431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4398" r="2" b="2"/>
          <a:stretch/>
        </p:blipFill>
        <p:spPr>
          <a:xfrm>
            <a:off x="5062606" y="-2"/>
            <a:ext cx="4081394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0AD123-D748-46AA-AC5C-C2CD0042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64" y="311610"/>
            <a:ext cx="39859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SERVICIOS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1FDDCF-7C62-4E62-93B7-1C7AD0AC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692" y="1844908"/>
            <a:ext cx="3971309" cy="33759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err="1" smtClean="0"/>
              <a:t>Envios</a:t>
            </a:r>
            <a:r>
              <a:rPr lang="en-US" sz="1800" dirty="0" smtClean="0"/>
              <a:t> a Venezuela, Cuba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 smtClean="0"/>
              <a:t>Muy</a:t>
            </a:r>
            <a:r>
              <a:rPr lang="en-US" sz="1800" dirty="0" smtClean="0"/>
              <a:t> pronto </a:t>
            </a:r>
            <a:r>
              <a:rPr lang="en-US" sz="1800" dirty="0" err="1"/>
              <a:t>a</a:t>
            </a:r>
            <a:r>
              <a:rPr lang="en-US" sz="1800" dirty="0" err="1" smtClean="0"/>
              <a:t>pertora</a:t>
            </a:r>
            <a:r>
              <a:rPr lang="en-US" sz="1800" dirty="0" smtClean="0"/>
              <a:t> de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siguientes</a:t>
            </a:r>
            <a:r>
              <a:rPr lang="en-US" sz="1800" dirty="0" smtClean="0"/>
              <a:t> </a:t>
            </a:r>
            <a:r>
              <a:rPr lang="en-US" sz="1800" dirty="0" err="1" smtClean="0"/>
              <a:t>servicios</a:t>
            </a:r>
            <a:r>
              <a:rPr lang="en-US" sz="1800" dirty="0" smtClean="0"/>
              <a:t>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err="1" smtClean="0"/>
              <a:t>Envios</a:t>
            </a:r>
            <a:r>
              <a:rPr lang="en-US" sz="1400" dirty="0" smtClean="0"/>
              <a:t> a </a:t>
            </a:r>
            <a:r>
              <a:rPr lang="en-US" sz="1400" dirty="0" err="1" smtClean="0"/>
              <a:t>Centromarica</a:t>
            </a:r>
            <a:r>
              <a:rPr lang="en-US" sz="1400" dirty="0" smtClean="0"/>
              <a:t> y </a:t>
            </a:r>
            <a:r>
              <a:rPr lang="en-US" sz="1400" dirty="0" err="1" smtClean="0"/>
              <a:t>otros</a:t>
            </a:r>
            <a:r>
              <a:rPr lang="en-US" sz="1400" dirty="0" smtClean="0"/>
              <a:t> </a:t>
            </a:r>
            <a:r>
              <a:rPr lang="en-US" sz="1400" dirty="0" err="1" smtClean="0"/>
              <a:t>paises</a:t>
            </a:r>
            <a:r>
              <a:rPr lang="en-US" sz="1400" dirty="0" smtClean="0"/>
              <a:t> de Sur-America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smtClean="0"/>
              <a:t>DHL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 err="1" smtClean="0"/>
              <a:t>Fedex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USPS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POSTAGE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MAIL BOXES RENTAL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DOOR TO DOOR VENEZUELA/CENTRAL AMERICA/CUBA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PRINTING/COPIES/LAMNATING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PACKING SUPPLIES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FAX AND SECRETARIAL SERVICES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REMESAS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74DC6CB-6AFB-4F76-9851-39E2B3A71924}"/>
              </a:ext>
            </a:extLst>
          </p:cNvPr>
          <p:cNvSpPr txBox="1"/>
          <p:nvPr/>
        </p:nvSpPr>
        <p:spPr>
          <a:xfrm>
            <a:off x="6836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damianozoffoli.com/2011/03/21/12-milioni-di-euro-per-internazionalizzazione-delle-imprese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00200" y="11430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Tarifas:</a:t>
            </a:r>
          </a:p>
          <a:p>
            <a:endParaRPr lang="es-VE" dirty="0"/>
          </a:p>
          <a:p>
            <a:r>
              <a:rPr lang="es-VE" b="1" dirty="0" err="1" smtClean="0"/>
              <a:t>Envios</a:t>
            </a:r>
            <a:r>
              <a:rPr lang="es-VE" b="1" dirty="0" smtClean="0"/>
              <a:t> Venezuela: </a:t>
            </a:r>
            <a:r>
              <a:rPr lang="es-VE" dirty="0" smtClean="0"/>
              <a:t>Caracas, Maracaibo, Valencia, Maracay, Puerto La Cruz, Barcelona, Barquisimeto. </a:t>
            </a:r>
            <a:endParaRPr lang="es-V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58329"/>
              </p:ext>
            </p:extLst>
          </p:nvPr>
        </p:nvGraphicFramePr>
        <p:xfrm>
          <a:off x="2438400" y="2894092"/>
          <a:ext cx="304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Cajas (Tipo Home </a:t>
                      </a:r>
                      <a:r>
                        <a:rPr lang="es-VE" dirty="0" err="1" smtClean="0"/>
                        <a:t>Depot</a:t>
                      </a:r>
                      <a:r>
                        <a:rPr lang="es-VE" dirty="0" smtClean="0"/>
                        <a:t>)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Maritimo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Pequena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28 USD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Mediana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58 USD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Grande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84 USD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X-Grande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105 USD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8800" y="5683356"/>
            <a:ext cx="23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err="1" smtClean="0"/>
              <a:t>Aereo</a:t>
            </a:r>
            <a:r>
              <a:rPr lang="es-VE" b="1" dirty="0" smtClean="0"/>
              <a:t>: </a:t>
            </a:r>
            <a:r>
              <a:rPr lang="es-VE" dirty="0" smtClean="0"/>
              <a:t>3.99 USD/Libra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5154250"/>
            <a:ext cx="4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Tiempos de entrega </a:t>
            </a:r>
            <a:r>
              <a:rPr lang="es-VE" dirty="0" err="1" smtClean="0"/>
              <a:t>Maritimo</a:t>
            </a:r>
            <a:r>
              <a:rPr lang="es-VE" dirty="0" smtClean="0"/>
              <a:t>: 3 -4 Semanas</a:t>
            </a:r>
            <a:endParaRPr lang="es-VE" dirty="0"/>
          </a:p>
        </p:txBody>
      </p:sp>
      <p:sp>
        <p:nvSpPr>
          <p:cNvPr id="11" name="TextBox 10"/>
          <p:cNvSpPr txBox="1"/>
          <p:nvPr/>
        </p:nvSpPr>
        <p:spPr>
          <a:xfrm>
            <a:off x="2583426" y="6031468"/>
            <a:ext cx="356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Tiempos de entrega </a:t>
            </a:r>
            <a:r>
              <a:rPr lang="es-VE" dirty="0" err="1" smtClean="0"/>
              <a:t>Aereo</a:t>
            </a:r>
            <a:r>
              <a:rPr lang="es-VE" dirty="0" smtClean="0"/>
              <a:t>: 4-5 </a:t>
            </a:r>
            <a:r>
              <a:rPr lang="es-VE" dirty="0" err="1" smtClean="0"/>
              <a:t>dias</a:t>
            </a:r>
            <a:r>
              <a:rPr lang="es-VE" dirty="0" smtClean="0"/>
              <a:t> </a:t>
            </a:r>
            <a:endParaRPr lang="es-VE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236533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err="1" smtClean="0"/>
              <a:t>Maritimo</a:t>
            </a:r>
            <a:r>
              <a:rPr lang="es-VE" b="1" dirty="0" smtClean="0"/>
              <a:t>:</a:t>
            </a:r>
            <a:endParaRPr lang="es-VE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2000" y="6423354"/>
            <a:ext cx="809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Aplican costos adicionales para </a:t>
            </a:r>
            <a:r>
              <a:rPr lang="es-VE" dirty="0" err="1" smtClean="0"/>
              <a:t>envios</a:t>
            </a:r>
            <a:r>
              <a:rPr lang="es-VE" dirty="0" smtClean="0"/>
              <a:t> a otras ciudades diferentes a las mencionadas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5887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1" y="23622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Servicio de Recolecta y/o empaque a Domicilio en Fort Myers, Cape Coral, </a:t>
            </a:r>
            <a:r>
              <a:rPr lang="es-VE" dirty="0" err="1" smtClean="0"/>
              <a:t>Stero</a:t>
            </a:r>
            <a:r>
              <a:rPr lang="es-VE" dirty="0" smtClean="0"/>
              <a:t>, </a:t>
            </a:r>
            <a:r>
              <a:rPr lang="es-VE" dirty="0" err="1" smtClean="0"/>
              <a:t>Naples</a:t>
            </a:r>
            <a:r>
              <a:rPr lang="es-VE" dirty="0" smtClean="0"/>
              <a:t> y sectores circunvecinos sin costo adicional.</a:t>
            </a:r>
          </a:p>
          <a:p>
            <a:endParaRPr lang="es-V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Servicio de compra y/o </a:t>
            </a:r>
            <a:r>
              <a:rPr lang="es-VE" dirty="0" err="1" smtClean="0"/>
              <a:t>recepcion</a:t>
            </a:r>
            <a:r>
              <a:rPr lang="es-VE" dirty="0" smtClean="0"/>
              <a:t> de productos, los empacamos y enviamos a l puerta de su casa en la </a:t>
            </a:r>
            <a:r>
              <a:rPr lang="es-VE" dirty="0" err="1" smtClean="0"/>
              <a:t>direccion</a:t>
            </a:r>
            <a:r>
              <a:rPr lang="es-VE" dirty="0" smtClean="0"/>
              <a:t> de destino deseada.</a:t>
            </a:r>
          </a:p>
          <a:p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2686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041" y="685800"/>
            <a:ext cx="3710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Promociones Especiales de la semana</a:t>
            </a:r>
          </a:p>
          <a:p>
            <a:endParaRPr lang="es-VE" dirty="0"/>
          </a:p>
          <a:p>
            <a:endParaRPr lang="es-VE" dirty="0" smtClean="0"/>
          </a:p>
          <a:p>
            <a:endParaRPr lang="es-VE" dirty="0"/>
          </a:p>
          <a:p>
            <a:endParaRPr lang="es-V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9" t="6691" r="28094" b="6036"/>
          <a:stretch/>
        </p:blipFill>
        <p:spPr bwMode="auto">
          <a:xfrm>
            <a:off x="624840" y="1371600"/>
            <a:ext cx="356616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424464"/>
            <a:ext cx="4038600" cy="467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40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295400"/>
            <a:ext cx="280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Promociones de Temporada</a:t>
            </a:r>
            <a:endParaRPr lang="es-VE" dirty="0"/>
          </a:p>
        </p:txBody>
      </p:sp>
      <p:sp>
        <p:nvSpPr>
          <p:cNvPr id="5" name="Cube 4"/>
          <p:cNvSpPr/>
          <p:nvPr/>
        </p:nvSpPr>
        <p:spPr>
          <a:xfrm>
            <a:off x="1295400" y="2057400"/>
            <a:ext cx="4876800" cy="2895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Caja </a:t>
            </a:r>
            <a:r>
              <a:rPr lang="es-VE" dirty="0" err="1" smtClean="0"/>
              <a:t>Navidena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164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295400"/>
            <a:ext cx="280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Promociones de Temporada</a:t>
            </a:r>
            <a:endParaRPr lang="es-VE" dirty="0"/>
          </a:p>
        </p:txBody>
      </p:sp>
      <p:sp>
        <p:nvSpPr>
          <p:cNvPr id="5" name="Cube 4"/>
          <p:cNvSpPr/>
          <p:nvPr/>
        </p:nvSpPr>
        <p:spPr>
          <a:xfrm>
            <a:off x="1295400" y="2057400"/>
            <a:ext cx="4876800" cy="2895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Caja Aseo Personal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5670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347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All services solutions u.s.a.</vt:lpstr>
      <vt:lpstr>PowerPoint Presentation</vt:lpstr>
      <vt:lpstr>PowerPoint Presentation</vt:lpstr>
      <vt:lpstr>SERVICIOS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</dc:creator>
  <cp:lastModifiedBy>Jose</cp:lastModifiedBy>
  <cp:revision>13</cp:revision>
  <dcterms:created xsi:type="dcterms:W3CDTF">2018-10-03T15:14:48Z</dcterms:created>
  <dcterms:modified xsi:type="dcterms:W3CDTF">2018-10-03T18:44:07Z</dcterms:modified>
</cp:coreProperties>
</file>