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8026-819C-4B0B-83A6-EEBAC0050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3409BA-E260-4211-B1B9-0891DF106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6F82-B997-42DF-B261-1B55698A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2373-E2A4-4214-8D52-AAEBA38B6C24}" type="datetimeFigureOut">
              <a:rPr lang="en-SG" smtClean="0"/>
              <a:t>15/3/2021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713ED-4EAA-4E3B-8AD7-1BB32830D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D6217-D00D-449B-A388-05D42DAA0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4139-94CE-4285-AFBB-FB96D529FA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868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98253-80AF-4FD0-A0BD-00AA791E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26AB5-57C7-469A-AF3F-4885B0A36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E5F9E-3188-4BB9-AA81-F59BB7850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2373-E2A4-4214-8D52-AAEBA38B6C24}" type="datetimeFigureOut">
              <a:rPr lang="en-SG" smtClean="0"/>
              <a:t>15/3/2021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D31E6-49BC-4247-A4E5-5F64080A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52190-25A7-4F0B-AB4B-6D646500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4139-94CE-4285-AFBB-FB96D529FA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59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F6E51A-9DF6-4A90-AF07-2ABFDDB6DC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B0B52-202A-4590-8DC2-51E801E59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27B2F-F309-4867-A8C5-ECB2DC89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2373-E2A4-4214-8D52-AAEBA38B6C24}" type="datetimeFigureOut">
              <a:rPr lang="en-SG" smtClean="0"/>
              <a:t>15/3/2021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569D0-3887-44D6-BE66-3622FDCC9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EB2B1-C123-4FC5-B120-50ED709D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4139-94CE-4285-AFBB-FB96D529FA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227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1E54-71F2-4A16-B3CC-B3E7ED22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6E30F-045C-428D-8B45-31CC38747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533A9-F1F5-4C0C-8503-A611067E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2373-E2A4-4214-8D52-AAEBA38B6C24}" type="datetimeFigureOut">
              <a:rPr lang="en-SG" smtClean="0"/>
              <a:t>15/3/2021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96B3D-DB9B-44CB-89ED-A2DB56F4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77285-D88A-425E-8AD4-96950B8BA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4139-94CE-4285-AFBB-FB96D529FA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901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7DDA-40BC-445F-9BB0-448AC853A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30BB5-A3D0-4008-81AD-CAEFBBC2F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72EEC-DD78-464D-BE27-1E1460976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2373-E2A4-4214-8D52-AAEBA38B6C24}" type="datetimeFigureOut">
              <a:rPr lang="en-SG" smtClean="0"/>
              <a:t>15/3/2021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BF907-4ADF-41A4-BBCF-964A02184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E43E2-A8FD-44F4-AF70-C465D10E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4139-94CE-4285-AFBB-FB96D529FA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966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6E42C-AA23-4116-AA0F-4D133303D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B2DAD-ABCC-4B5E-BB1D-BA5FAE403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EA09A-53B1-42B2-820F-1EBF84398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1E121-216C-43A4-B609-767C4D1B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2373-E2A4-4214-8D52-AAEBA38B6C24}" type="datetimeFigureOut">
              <a:rPr lang="en-SG" smtClean="0"/>
              <a:t>15/3/2021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7F22C-E796-484A-B3FB-F7379CE0B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E55BF-64B3-4616-A391-715D6110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4139-94CE-4285-AFBB-FB96D529FA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744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9B01A-6CE6-4EE4-A24C-4359EE88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11824-76E6-47A7-BF0C-A8A626605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67910-153E-4737-96CE-67BA8856E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36208F-0030-4DA3-AA8A-77B4755FA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8F70F9-43B7-440E-94D3-958C64AE9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838D29-2F16-4E85-B9B3-0D1EEE570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2373-E2A4-4214-8D52-AAEBA38B6C24}" type="datetimeFigureOut">
              <a:rPr lang="en-SG" smtClean="0"/>
              <a:t>15/3/2021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2515E-2C63-4081-9442-78860CB11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0A6CC5-6902-4DFD-8FE2-7D301BD7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4139-94CE-4285-AFBB-FB96D529FA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126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FD91B-E75F-4EBF-B779-CA2524832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25C06B-6072-4211-A9D5-B7D869D90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2373-E2A4-4214-8D52-AAEBA38B6C24}" type="datetimeFigureOut">
              <a:rPr lang="en-SG" smtClean="0"/>
              <a:t>15/3/2021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E0CFA-D435-4DE8-B742-AB7E747E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23A67-A3C6-4D32-BE02-AB01CFF7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4139-94CE-4285-AFBB-FB96D529FA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831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3A751-1D33-4836-959A-4CA23950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2373-E2A4-4214-8D52-AAEBA38B6C24}" type="datetimeFigureOut">
              <a:rPr lang="en-SG" smtClean="0"/>
              <a:t>15/3/2021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2C43E0-552C-478C-BD97-9FD83370A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FD2BD-2DDE-4F6D-8EF4-50A3BBC7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4139-94CE-4285-AFBB-FB96D529FA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199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0E13-7D7B-41E5-8BC8-25E433B80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2AA84-2CEC-4513-B77A-94CD06C6A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DAC9B-2B0D-4BF3-87B8-FC1DFB20D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B5C55-E871-4337-A13D-DEB1BF5DE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2373-E2A4-4214-8D52-AAEBA38B6C24}" type="datetimeFigureOut">
              <a:rPr lang="en-SG" smtClean="0"/>
              <a:t>15/3/2021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C50D5-4E96-460E-B153-B09EFFB71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0C37E-6C43-4AEC-8903-98891382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4139-94CE-4285-AFBB-FB96D529FA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752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4E6F5-03E0-45A6-B85A-F4D1B208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B2070A-09C7-4A41-81C5-7AE0C6CE3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E7F77-3925-4FB0-BA3F-2C66922FF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69F0E-740B-4B28-9540-282F918B6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2373-E2A4-4214-8D52-AAEBA38B6C24}" type="datetimeFigureOut">
              <a:rPr lang="en-SG" smtClean="0"/>
              <a:t>15/3/2021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591C7-9E16-4DD3-965E-E06D3BF0A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EEC1D-489A-44D9-B6FF-1DFB8853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C4139-94CE-4285-AFBB-FB96D529FA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980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67770D-5901-405B-B231-8D3369171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21600-916F-4699-93DD-AEAF14958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99121-7E77-4616-99D8-2FCEC6596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02373-E2A4-4214-8D52-AAEBA38B6C24}" type="datetimeFigureOut">
              <a:rPr lang="en-SG" smtClean="0"/>
              <a:t>15/3/2021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4C9D4-1395-4555-9FA1-DF99CD298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98A1B-C8A2-4A89-AD3E-964C14BCA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C4139-94CE-4285-AFBB-FB96D529FA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963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2437-36B0-49BD-A3CE-432CD2292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02B74-D9A9-41CB-B41C-DF439BFACA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098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2A70-271E-4587-A4EF-C11C13E9D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Res50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DAD226-8E17-456E-B0D9-CC34D73A2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4628" y="222112"/>
            <a:ext cx="4267198" cy="6814793"/>
          </a:xfrm>
        </p:spPr>
      </p:pic>
    </p:spTree>
    <p:extLst>
      <p:ext uri="{BB962C8B-B14F-4D97-AF65-F5344CB8AC3E}">
        <p14:creationId xmlns:p14="http://schemas.microsoft.com/office/powerpoint/2010/main" val="3335057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8206-CE42-4A44-8F59-776B9B2F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Res18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C83DAC-9322-4647-A16E-09C7780A0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9687" y="123582"/>
            <a:ext cx="2862469" cy="68428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460848-7DD2-43E3-9893-0590426AD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088" y="88142"/>
            <a:ext cx="30432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1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71DFF-1539-41FE-A800-121BCE7D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72058"/>
          </a:xfrm>
        </p:spPr>
        <p:txBody>
          <a:bodyPr>
            <a:normAutofit/>
          </a:bodyPr>
          <a:lstStyle/>
          <a:p>
            <a:r>
              <a:rPr lang="en-US" dirty="0"/>
              <a:t>Res18 with 4 classes</a:t>
            </a:r>
            <a:br>
              <a:rPr lang="en-US" dirty="0"/>
            </a:br>
            <a:r>
              <a:rPr lang="en-US" dirty="0"/>
              <a:t>left 1100</a:t>
            </a:r>
            <a:br>
              <a:rPr lang="en-US" dirty="0"/>
            </a:br>
            <a:r>
              <a:rPr lang="en-US" dirty="0"/>
              <a:t>right 200:1100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B7B125-732E-4A14-98BF-0FC2399D3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6445" y="116125"/>
            <a:ext cx="2722911" cy="66257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668955-5DA7-42B7-B711-43C47B6B7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026" y="116125"/>
            <a:ext cx="2722911" cy="65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1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26EE9-7F7D-4D94-8646-921AF6D0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Res18 250:1100</a:t>
            </a:r>
            <a:br>
              <a:rPr lang="en-US" dirty="0"/>
            </a:br>
            <a:r>
              <a:rPr lang="en-US" dirty="0"/>
              <a:t>left batch:5</a:t>
            </a:r>
            <a:br>
              <a:rPr lang="en-US" dirty="0"/>
            </a:br>
            <a:r>
              <a:rPr lang="en-US" dirty="0"/>
              <a:t>right batch:10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5E29D-7295-4AA0-8109-959324BE7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Lr = 0.01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CF8F20-8923-4AB9-8813-8029E0FA6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048" y="183389"/>
            <a:ext cx="2814640" cy="63094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2A9FA9-4BFB-4D6D-A7F7-A645C842C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737" y="193328"/>
            <a:ext cx="2786107" cy="630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43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6DCE-C83B-4BF0-BA56-CF4759C5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= 0.001</a:t>
            </a:r>
            <a:br>
              <a:rPr lang="en-US" dirty="0"/>
            </a:br>
            <a:r>
              <a:rPr lang="en-US" dirty="0"/>
              <a:t>50 vs </a:t>
            </a:r>
            <a:r>
              <a:rPr lang="en-US"/>
              <a:t>80 epoch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50599-3135-4417-91D0-85CE312F1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8A757-1123-4826-99EA-D830BF346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663" y="0"/>
            <a:ext cx="3094673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748E60-F216-46EA-808A-242A5AB4D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011" y="0"/>
            <a:ext cx="23234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6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PI3-MODBP-BULK Raspberry Pi | Mouser Singapore">
            <a:extLst>
              <a:ext uri="{FF2B5EF4-FFF2-40B4-BE49-F238E27FC236}">
                <a16:creationId xmlns:a16="http://schemas.microsoft.com/office/drawing/2014/main" id="{E45FE1CE-408A-471F-9634-846E77882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168" y="3599743"/>
            <a:ext cx="2443370" cy="244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XeThru X4 - Radartutorial">
            <a:extLst>
              <a:ext uri="{FF2B5EF4-FFF2-40B4-BE49-F238E27FC236}">
                <a16:creationId xmlns:a16="http://schemas.microsoft.com/office/drawing/2014/main" id="{96DF32BB-F3F6-4CB4-B59A-CEE3F79EC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66" y="1376224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A49D784-B46F-47BD-A077-BD7717631C54}"/>
              </a:ext>
            </a:extLst>
          </p:cNvPr>
          <p:cNvCxnSpPr/>
          <p:nvPr/>
        </p:nvCxnSpPr>
        <p:spPr>
          <a:xfrm>
            <a:off x="2445854" y="2769704"/>
            <a:ext cx="0" cy="1231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54DD647-DA5B-4410-9C0A-4CA5259C6F19}"/>
              </a:ext>
            </a:extLst>
          </p:cNvPr>
          <p:cNvSpPr txBox="1"/>
          <p:nvPr/>
        </p:nvSpPr>
        <p:spPr>
          <a:xfrm>
            <a:off x="1936481" y="3162943"/>
            <a:ext cx="50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SPI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49E364-1857-4AF3-B3CD-756579A50927}"/>
              </a:ext>
            </a:extLst>
          </p:cNvPr>
          <p:cNvSpPr txBox="1"/>
          <p:nvPr/>
        </p:nvSpPr>
        <p:spPr>
          <a:xfrm>
            <a:off x="3929270" y="1478381"/>
            <a:ext cx="98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9E59BA-4551-44FB-AA13-6655B1F5F65E}"/>
              </a:ext>
            </a:extLst>
          </p:cNvPr>
          <p:cNvSpPr txBox="1"/>
          <p:nvPr/>
        </p:nvSpPr>
        <p:spPr>
          <a:xfrm>
            <a:off x="3929270" y="2376215"/>
            <a:ext cx="61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</a:t>
            </a:r>
            <a:endParaRPr lang="en-SG" dirty="0"/>
          </a:p>
        </p:txBody>
      </p:sp>
      <p:pic>
        <p:nvPicPr>
          <p:cNvPr id="1030" name="Picture 6" descr="Palm Down Images, Stock Photos &amp; Vectors | Shutterstock">
            <a:extLst>
              <a:ext uri="{FF2B5EF4-FFF2-40B4-BE49-F238E27FC236}">
                <a16:creationId xmlns:a16="http://schemas.microsoft.com/office/drawing/2014/main" id="{9158A007-437E-43A3-AA54-E4C69E7344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93"/>
          <a:stretch/>
        </p:blipFill>
        <p:spPr bwMode="auto">
          <a:xfrm rot="5400000">
            <a:off x="5657436" y="1343439"/>
            <a:ext cx="2524125" cy="164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D92F5D-40CB-42F2-8BFF-7A6B5F34B3CD}"/>
              </a:ext>
            </a:extLst>
          </p:cNvPr>
          <p:cNvCxnSpPr>
            <a:cxnSpLocks/>
          </p:cNvCxnSpPr>
          <p:nvPr/>
        </p:nvCxnSpPr>
        <p:spPr>
          <a:xfrm>
            <a:off x="3419060" y="1876219"/>
            <a:ext cx="3215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3007F5-DE76-4C40-8712-6CB4E6499CF5}"/>
              </a:ext>
            </a:extLst>
          </p:cNvPr>
          <p:cNvCxnSpPr/>
          <p:nvPr/>
        </p:nvCxnSpPr>
        <p:spPr>
          <a:xfrm flipH="1">
            <a:off x="3543299" y="2247761"/>
            <a:ext cx="3091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Dell XPS 13 (7390) Laptop | Dell Singapore">
            <a:extLst>
              <a:ext uri="{FF2B5EF4-FFF2-40B4-BE49-F238E27FC236}">
                <a16:creationId xmlns:a16="http://schemas.microsoft.com/office/drawing/2014/main" id="{F5F04BA2-6885-4E1B-94B2-C1DF64F9B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089" y="3928996"/>
            <a:ext cx="3836718" cy="239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7072E90-5483-4520-B55F-E541C7A2AB7B}"/>
              </a:ext>
            </a:extLst>
          </p:cNvPr>
          <p:cNvCxnSpPr/>
          <p:nvPr/>
        </p:nvCxnSpPr>
        <p:spPr>
          <a:xfrm>
            <a:off x="2610678" y="5420139"/>
            <a:ext cx="3670852" cy="4373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97E7DC-F791-48A6-8F64-C305ED2AE5FF}"/>
              </a:ext>
            </a:extLst>
          </p:cNvPr>
          <p:cNvSpPr txBox="1"/>
          <p:nvPr/>
        </p:nvSpPr>
        <p:spPr>
          <a:xfrm>
            <a:off x="4137991" y="5857461"/>
            <a:ext cx="61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SSH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91239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40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Results</vt:lpstr>
      <vt:lpstr>Res50</vt:lpstr>
      <vt:lpstr>Res18</vt:lpstr>
      <vt:lpstr>Res18 with 4 classes left 1100 right 200:1100</vt:lpstr>
      <vt:lpstr>Res18 250:1100 left batch:5 right batch:10</vt:lpstr>
      <vt:lpstr>LR = 0.001 50 vs 80 epoch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</dc:title>
  <dc:creator>Tan Yee Kiat</dc:creator>
  <cp:lastModifiedBy>Tan Yee Kiat</cp:lastModifiedBy>
  <cp:revision>14</cp:revision>
  <dcterms:created xsi:type="dcterms:W3CDTF">2021-03-08T17:37:43Z</dcterms:created>
  <dcterms:modified xsi:type="dcterms:W3CDTF">2021-03-15T15:47:59Z</dcterms:modified>
</cp:coreProperties>
</file>