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026-819C-4B0B-83A6-EEBAC005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09BA-E260-4211-B1B9-0891DF10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6F82-B997-42DF-B261-1B55698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13ED-4EAA-4E3B-8AD7-1BB3283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6217-D00D-449B-A388-05D42DA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6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253-80AF-4FD0-A0BD-00AA791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6AB5-57C7-469A-AF3F-4885B0A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5F9E-3188-4BB9-AA81-F59BB785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31E6-49BC-4247-A4E5-5F64080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2190-25A7-4F0B-AB4B-6D64650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E51A-9DF6-4A90-AF07-2ABFDDB6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0B52-202A-4590-8DC2-51E801E5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7B2F-F309-4867-A8C5-ECB2DC89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69D0-3887-44D6-BE66-3622FDC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2B1-C123-4FC5-B120-50ED709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2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E54-71F2-4A16-B3CC-B3E7ED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E30F-045C-428D-8B45-31CC3874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33A9-F1F5-4C0C-8503-A611067E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6B3D-DB9B-44CB-89ED-A2DB56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285-D88A-425E-8AD4-96950B8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DDA-40BC-445F-9BB0-448AC85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0BB5-A3D0-4008-81AD-CAEFBBC2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EC-DD78-464D-BE27-1E14609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F907-4ADF-41A4-BBCF-964A0218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43E2-A8FD-44F4-AF70-C465D10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42C-AA23-4116-AA0F-4D13330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DAD-ABCC-4B5E-BB1D-BA5FAE40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A09A-53B1-42B2-820F-1EBF8439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E121-216C-43A4-B609-767C4D1B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F22C-E796-484A-B3FB-F7379CE0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5BF-64B3-4616-A391-715D611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4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01A-6CE6-4EE4-A24C-4359EE8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1824-76E6-47A7-BF0C-A8A62660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910-153E-4737-96CE-67BA8856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208F-0030-4DA3-AA8A-77B4755F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70F9-43B7-440E-94D3-958C64AE9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8D29-2F16-4E85-B9B3-0D1EEE5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2515E-2C63-4081-9442-78860CB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6CC5-6902-4DFD-8FE2-7D301BD7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91B-E75F-4EBF-B779-CA25248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C06B-6072-4211-A9D5-B7D869D9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0CFA-D435-4DE8-B742-AB7E747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3A67-A3C6-4D32-BE02-AB01CFF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A751-1D33-4836-959A-4CA2395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43E0-552C-478C-BD97-9FD83370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D2BD-2DDE-4F6D-8EF4-50A3BBC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9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E13-7D7B-41E5-8BC8-25E433B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AA84-2CEC-4513-B77A-94CD06C6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DAC9B-2B0D-4BF3-87B8-FC1DFB20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5C55-E871-4337-A13D-DEB1BF5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50D5-4E96-460E-B153-B09EFFB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37E-6C43-4AEC-8903-9889138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5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6F5-03E0-45A6-B85A-F4D1B20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2070A-09C7-4A41-81C5-7AE0C6CE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7F77-3925-4FB0-BA3F-2C66922F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F0E-740B-4B28-9540-282F918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91C7-9E16-4DD3-965E-E06D3BF0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EC1D-489A-44D9-B6FF-1DFB8853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8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770D-5901-405B-B231-8D33691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1600-916F-4699-93DD-AEAF1495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121-7E77-4616-99D8-2FCEC659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2373-E2A4-4214-8D52-AAEBA38B6C24}" type="datetimeFigureOut">
              <a:rPr lang="en-SG" smtClean="0"/>
              <a:t>9/3/2021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C9D4-1395-4555-9FA1-DF99CD29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8A1B-C8A2-4A89-AD3E-964C14BC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437-36B0-49BD-A3CE-432CD2292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02B74-D9A9-41CB-B41C-DF439BFAC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9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A70-271E-4587-A4EF-C11C13E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Res50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AD226-8E17-456E-B0D9-CC34D73A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8" y="222112"/>
            <a:ext cx="4267198" cy="6814793"/>
          </a:xfrm>
        </p:spPr>
      </p:pic>
    </p:spTree>
    <p:extLst>
      <p:ext uri="{BB962C8B-B14F-4D97-AF65-F5344CB8AC3E}">
        <p14:creationId xmlns:p14="http://schemas.microsoft.com/office/powerpoint/2010/main" val="33350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206-CE42-4A44-8F59-776B9B2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Res18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83DAC-9322-4647-A16E-09C7780A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687" y="123582"/>
            <a:ext cx="2862469" cy="6842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60848-7DD2-43E3-9893-0590426A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88" y="88142"/>
            <a:ext cx="304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</vt:lpstr>
      <vt:lpstr>Res50</vt:lpstr>
      <vt:lpstr>Res18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Tan Yee Kiat</dc:creator>
  <cp:lastModifiedBy>Tan Yee Kiat</cp:lastModifiedBy>
  <cp:revision>4</cp:revision>
  <dcterms:created xsi:type="dcterms:W3CDTF">2021-03-08T17:37:43Z</dcterms:created>
  <dcterms:modified xsi:type="dcterms:W3CDTF">2021-03-08T18:10:15Z</dcterms:modified>
</cp:coreProperties>
</file>