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26-819C-4B0B-83A6-EEBAC005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09BA-E260-4211-B1B9-0891DF10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6F82-B997-42DF-B261-1B55698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13ED-4EAA-4E3B-8AD7-1BB328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17-D00D-449B-A388-05D42DA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6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53-80AF-4FD0-A0BD-00AA791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6AB5-57C7-469A-AF3F-4885B0A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5F9E-3188-4BB9-AA81-F59BB785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31E6-49BC-4247-A4E5-5F64080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2190-25A7-4F0B-AB4B-6D64650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E51A-9DF6-4A90-AF07-2ABFDDB6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B52-202A-4590-8DC2-51E801E5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7B2F-F309-4867-A8C5-ECB2DC8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69D0-3887-44D6-BE66-3622FDC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2B1-C123-4FC5-B120-50ED709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E54-71F2-4A16-B3CC-B3E7ED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30F-045C-428D-8B45-31CC3874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33A9-F1F5-4C0C-8503-A611067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B3D-DB9B-44CB-89ED-A2DB56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285-D88A-425E-8AD4-96950B8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DA-40BC-445F-9BB0-448AC85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0BB5-A3D0-4008-81AD-CAEFBBC2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EC-DD78-464D-BE27-1E14609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907-4ADF-41A4-BBCF-964A0218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43E2-A8FD-44F4-AF70-C465D10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42C-AA23-4116-AA0F-4D13330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DAD-ABCC-4B5E-BB1D-BA5FAE40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A09A-53B1-42B2-820F-1EBF8439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E121-216C-43A4-B609-767C4D1B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F22C-E796-484A-B3FB-F7379CE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5BF-64B3-4616-A391-715D611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4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01A-6CE6-4EE4-A24C-4359EE8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1824-76E6-47A7-BF0C-A8A62660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910-153E-4737-96CE-67BA8856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208F-0030-4DA3-AA8A-77B4755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70F9-43B7-440E-94D3-958C64AE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8D29-2F16-4E85-B9B3-0D1EEE5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2515E-2C63-4081-9442-78860CB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6CC5-6902-4DFD-8FE2-7D301BD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91B-E75F-4EBF-B779-CA25248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C06B-6072-4211-A9D5-B7D869D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0CFA-D435-4DE8-B742-AB7E747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3A67-A3C6-4D32-BE02-AB01CFF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A751-1D33-4836-959A-4CA2395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43E0-552C-478C-BD97-9FD83370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2BD-2DDE-4F6D-8EF4-50A3BBC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9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E13-7D7B-41E5-8BC8-25E433B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AA84-2CEC-4513-B77A-94CD06C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DAC9B-2B0D-4BF3-87B8-FC1DFB20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5C55-E871-4337-A13D-DEB1BF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50D5-4E96-460E-B153-B09EFFB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37E-6C43-4AEC-8903-9889138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6F5-03E0-45A6-B85A-F4D1B20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070A-09C7-4A41-81C5-7AE0C6C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7F77-3925-4FB0-BA3F-2C66922F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F0E-740B-4B28-9540-282F918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91C7-9E16-4DD3-965E-E06D3BF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EC1D-489A-44D9-B6FF-1DFB885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8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770D-5901-405B-B231-8D33691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1600-916F-4699-93DD-AEAF1495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121-7E77-4616-99D8-2FCEC659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2373-E2A4-4214-8D52-AAEBA38B6C24}" type="datetimeFigureOut">
              <a:rPr lang="en-SG" smtClean="0"/>
              <a:t>16/3/2021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9D4-1395-4555-9FA1-DF99CD29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A1B-C8A2-4A89-AD3E-964C14BC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437-36B0-49BD-A3CE-432CD2292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2B74-D9A9-41CB-B41C-DF439BFAC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9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A70-271E-4587-A4EF-C11C13E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Res50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D226-8E17-456E-B0D9-CC34D73A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8" y="222112"/>
            <a:ext cx="4267198" cy="6814793"/>
          </a:xfrm>
        </p:spPr>
      </p:pic>
    </p:spTree>
    <p:extLst>
      <p:ext uri="{BB962C8B-B14F-4D97-AF65-F5344CB8AC3E}">
        <p14:creationId xmlns:p14="http://schemas.microsoft.com/office/powerpoint/2010/main" val="3335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206-CE42-4A44-8F59-776B9B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Res18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83DAC-9322-4647-A16E-09C7780A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687" y="123582"/>
            <a:ext cx="2862469" cy="6842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60848-7DD2-43E3-9893-0590426A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88" y="88142"/>
            <a:ext cx="30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DFF-1539-41FE-A800-121BCE7D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2058"/>
          </a:xfrm>
        </p:spPr>
        <p:txBody>
          <a:bodyPr>
            <a:normAutofit/>
          </a:bodyPr>
          <a:lstStyle/>
          <a:p>
            <a:r>
              <a:rPr lang="en-US" dirty="0"/>
              <a:t>Res18 with 4 classes</a:t>
            </a:r>
            <a:br>
              <a:rPr lang="en-US" dirty="0"/>
            </a:br>
            <a:r>
              <a:rPr lang="en-US" dirty="0"/>
              <a:t>left 1100</a:t>
            </a:r>
            <a:br>
              <a:rPr lang="en-US" dirty="0"/>
            </a:br>
            <a:r>
              <a:rPr lang="en-US" dirty="0"/>
              <a:t>right 200:1100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7B125-732E-4A14-98BF-0FC2399D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45" y="116125"/>
            <a:ext cx="2722911" cy="662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68955-5DA7-42B7-B711-43C47B6B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26" y="116125"/>
            <a:ext cx="2722911" cy="65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6EE9-7F7D-4D94-8646-921AF6D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Res18 250:1100</a:t>
            </a:r>
            <a:br>
              <a:rPr lang="en-US" dirty="0"/>
            </a:br>
            <a:r>
              <a:rPr lang="en-US" dirty="0"/>
              <a:t>left batch:5</a:t>
            </a:r>
            <a:br>
              <a:rPr lang="en-US" dirty="0"/>
            </a:br>
            <a:r>
              <a:rPr lang="en-US" dirty="0"/>
              <a:t>right batch:10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E29D-7295-4AA0-8109-959324BE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 = 0.01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8F20-8923-4AB9-8813-8029E0FA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48" y="183389"/>
            <a:ext cx="2814640" cy="630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9FA9-4BFB-4D6D-A7F7-A645C842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37" y="193328"/>
            <a:ext cx="2786107" cy="6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6DCE-C83B-4BF0-BA56-CF4759C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= 0.001</a:t>
            </a:r>
            <a:br>
              <a:rPr lang="en-US" dirty="0"/>
            </a:br>
            <a:r>
              <a:rPr lang="en-US" dirty="0"/>
              <a:t>50 vs </a:t>
            </a:r>
            <a:r>
              <a:rPr lang="en-US"/>
              <a:t>80 epoch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0599-3135-4417-91D0-85CE312F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8A757-1123-4826-99EA-D830BF3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63" y="0"/>
            <a:ext cx="30946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48E60-F216-46EA-808A-242A5AB4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11" y="0"/>
            <a:ext cx="23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I3-MODBP-BULK Raspberry Pi | Mouser Singapore">
            <a:extLst>
              <a:ext uri="{FF2B5EF4-FFF2-40B4-BE49-F238E27FC236}">
                <a16:creationId xmlns:a16="http://schemas.microsoft.com/office/drawing/2014/main" id="{E45FE1CE-408A-471F-9634-846E7788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68" y="3599743"/>
            <a:ext cx="2443370" cy="24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Thru X4 - Radartutorial">
            <a:extLst>
              <a:ext uri="{FF2B5EF4-FFF2-40B4-BE49-F238E27FC236}">
                <a16:creationId xmlns:a16="http://schemas.microsoft.com/office/drawing/2014/main" id="{96DF32BB-F3F6-4CB4-B59A-CEE3F79E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6" y="137622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49D784-B46F-47BD-A077-BD7717631C54}"/>
              </a:ext>
            </a:extLst>
          </p:cNvPr>
          <p:cNvCxnSpPr/>
          <p:nvPr/>
        </p:nvCxnSpPr>
        <p:spPr>
          <a:xfrm>
            <a:off x="2445854" y="2769704"/>
            <a:ext cx="0" cy="12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4DD647-DA5B-4410-9C0A-4CA5259C6F19}"/>
              </a:ext>
            </a:extLst>
          </p:cNvPr>
          <p:cNvSpPr txBox="1"/>
          <p:nvPr/>
        </p:nvSpPr>
        <p:spPr>
          <a:xfrm>
            <a:off x="1936481" y="3162943"/>
            <a:ext cx="5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9E364-1857-4AF3-B3CD-756579A50927}"/>
              </a:ext>
            </a:extLst>
          </p:cNvPr>
          <p:cNvSpPr txBox="1"/>
          <p:nvPr/>
        </p:nvSpPr>
        <p:spPr>
          <a:xfrm>
            <a:off x="3929270" y="1478381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E59BA-4551-44FB-AA13-6655B1F5F65E}"/>
              </a:ext>
            </a:extLst>
          </p:cNvPr>
          <p:cNvSpPr txBox="1"/>
          <p:nvPr/>
        </p:nvSpPr>
        <p:spPr>
          <a:xfrm>
            <a:off x="3929270" y="2376215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  <a:endParaRPr lang="en-SG" dirty="0"/>
          </a:p>
        </p:txBody>
      </p:sp>
      <p:pic>
        <p:nvPicPr>
          <p:cNvPr id="1030" name="Picture 6" descr="Palm Down Images, Stock Photos &amp; Vectors | Shutterstock">
            <a:extLst>
              <a:ext uri="{FF2B5EF4-FFF2-40B4-BE49-F238E27FC236}">
                <a16:creationId xmlns:a16="http://schemas.microsoft.com/office/drawing/2014/main" id="{9158A007-437E-43A3-AA54-E4C69E734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 bwMode="auto">
          <a:xfrm rot="5400000">
            <a:off x="5657436" y="1343439"/>
            <a:ext cx="2524125" cy="164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92F5D-40CB-42F2-8BFF-7A6B5F34B3CD}"/>
              </a:ext>
            </a:extLst>
          </p:cNvPr>
          <p:cNvCxnSpPr>
            <a:cxnSpLocks/>
          </p:cNvCxnSpPr>
          <p:nvPr/>
        </p:nvCxnSpPr>
        <p:spPr>
          <a:xfrm>
            <a:off x="3419060" y="1876219"/>
            <a:ext cx="3215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07F5-DE76-4C40-8712-6CB4E6499CF5}"/>
              </a:ext>
            </a:extLst>
          </p:cNvPr>
          <p:cNvCxnSpPr/>
          <p:nvPr/>
        </p:nvCxnSpPr>
        <p:spPr>
          <a:xfrm flipH="1">
            <a:off x="3543299" y="2247761"/>
            <a:ext cx="3091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ell XPS 13 (7390) Laptop | Dell Singapore">
            <a:extLst>
              <a:ext uri="{FF2B5EF4-FFF2-40B4-BE49-F238E27FC236}">
                <a16:creationId xmlns:a16="http://schemas.microsoft.com/office/drawing/2014/main" id="{F5F04BA2-6885-4E1B-94B2-C1DF64F9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89" y="3928996"/>
            <a:ext cx="3836718" cy="23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072E90-5483-4520-B55F-E541C7A2AB7B}"/>
              </a:ext>
            </a:extLst>
          </p:cNvPr>
          <p:cNvCxnSpPr/>
          <p:nvPr/>
        </p:nvCxnSpPr>
        <p:spPr>
          <a:xfrm>
            <a:off x="2610678" y="5420139"/>
            <a:ext cx="3670852" cy="437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97E7DC-F791-48A6-8F64-C305ED2AE5FF}"/>
              </a:ext>
            </a:extLst>
          </p:cNvPr>
          <p:cNvSpPr txBox="1"/>
          <p:nvPr/>
        </p:nvSpPr>
        <p:spPr>
          <a:xfrm>
            <a:off x="4137991" y="5857461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123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19FD7-A202-4AB9-8771-946E3C52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3" t="38913" r="21398" b="1360"/>
          <a:stretch/>
        </p:blipFill>
        <p:spPr>
          <a:xfrm>
            <a:off x="1035698" y="1380930"/>
            <a:ext cx="2444621" cy="4096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14F2F-A98D-444F-B1C2-FF5D483F5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t="20976" r="30122" b="10243"/>
          <a:stretch/>
        </p:blipFill>
        <p:spPr>
          <a:xfrm>
            <a:off x="5384422" y="2280908"/>
            <a:ext cx="1642187" cy="2277522"/>
          </a:xfrm>
          <a:prstGeom prst="rect">
            <a:avLst/>
          </a:prstGeom>
        </p:spPr>
      </p:pic>
      <p:pic>
        <p:nvPicPr>
          <p:cNvPr id="9" name="Picture 8" descr="A picture containing person, wall, indoor, person&#10;&#10;Description automatically generated">
            <a:extLst>
              <a:ext uri="{FF2B5EF4-FFF2-40B4-BE49-F238E27FC236}">
                <a16:creationId xmlns:a16="http://schemas.microsoft.com/office/drawing/2014/main" id="{F560F62A-8902-4B69-90A3-9BCC728D54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9" t="54347" r="20313" b="2075"/>
          <a:stretch/>
        </p:blipFill>
        <p:spPr>
          <a:xfrm>
            <a:off x="5354451" y="327584"/>
            <a:ext cx="1642188" cy="1724297"/>
          </a:xfrm>
          <a:prstGeom prst="rect">
            <a:avLst/>
          </a:prstGeom>
        </p:spPr>
      </p:pic>
      <p:pic>
        <p:nvPicPr>
          <p:cNvPr id="11" name="Picture 10" descr="A picture containing person, indoor, person&#10;&#10;Description automatically generated">
            <a:extLst>
              <a:ext uri="{FF2B5EF4-FFF2-40B4-BE49-F238E27FC236}">
                <a16:creationId xmlns:a16="http://schemas.microsoft.com/office/drawing/2014/main" id="{3A5A24FB-064D-4733-980B-E9D4C82E6B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6" t="44218" r="32041"/>
          <a:stretch/>
        </p:blipFill>
        <p:spPr>
          <a:xfrm>
            <a:off x="5324668" y="4787457"/>
            <a:ext cx="1761693" cy="19399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5EA112-B2AB-4EF6-BAA6-46134DC511CA}"/>
              </a:ext>
            </a:extLst>
          </p:cNvPr>
          <p:cNvSpPr txBox="1"/>
          <p:nvPr/>
        </p:nvSpPr>
        <p:spPr>
          <a:xfrm>
            <a:off x="1435360" y="5572748"/>
            <a:ext cx="197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gesture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86A99-CC0C-43A1-AA1C-3B45632E7096}"/>
              </a:ext>
            </a:extLst>
          </p:cNvPr>
          <p:cNvSpPr txBox="1"/>
          <p:nvPr/>
        </p:nvSpPr>
        <p:spPr>
          <a:xfrm>
            <a:off x="7644881" y="734599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Gesture A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7E9F9-B9DC-4437-A5EA-08D62A75C6C3}"/>
              </a:ext>
            </a:extLst>
          </p:cNvPr>
          <p:cNvSpPr txBox="1"/>
          <p:nvPr/>
        </p:nvSpPr>
        <p:spPr>
          <a:xfrm>
            <a:off x="7644880" y="2616108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Gesture B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8EF63-D392-4D73-BC07-FEB8304041FF}"/>
              </a:ext>
            </a:extLst>
          </p:cNvPr>
          <p:cNvSpPr txBox="1"/>
          <p:nvPr/>
        </p:nvSpPr>
        <p:spPr>
          <a:xfrm>
            <a:off x="7644881" y="5256671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Gesture C</a:t>
            </a:r>
            <a:endParaRPr lang="en-S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A7C08-82BB-4C31-951C-C8702B6C88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480319" y="1189733"/>
            <a:ext cx="1874132" cy="223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0E92A8-5BE8-42A7-B516-A8F665BB887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80319" y="3419669"/>
            <a:ext cx="1904103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C7E8D2-6789-4F82-9F79-84F3226AC86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480319" y="3429000"/>
            <a:ext cx="1844349" cy="232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F41DD88-73FA-48BC-B503-F19EE0E57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8363" y="92544"/>
            <a:ext cx="3016723" cy="2278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F9481A-926A-437D-87E3-60DEECDBB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8363" y="2371449"/>
            <a:ext cx="2960673" cy="2328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F1F83C-7C17-4596-8665-7D543CB4A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5040" y="4656792"/>
            <a:ext cx="2890360" cy="22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Results</vt:lpstr>
      <vt:lpstr>Res50</vt:lpstr>
      <vt:lpstr>Res18</vt:lpstr>
      <vt:lpstr>Res18 with 4 classes left 1100 right 200:1100</vt:lpstr>
      <vt:lpstr>Res18 250:1100 left batch:5 right batch:10</vt:lpstr>
      <vt:lpstr>LR = 0.001 50 vs 80 epoch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Tan Yee Kiat</dc:creator>
  <cp:lastModifiedBy>#TAN JUN HAO#</cp:lastModifiedBy>
  <cp:revision>16</cp:revision>
  <dcterms:created xsi:type="dcterms:W3CDTF">2021-03-08T17:37:43Z</dcterms:created>
  <dcterms:modified xsi:type="dcterms:W3CDTF">2021-03-16T09:36:36Z</dcterms:modified>
</cp:coreProperties>
</file>