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69" autoAdjust="0"/>
  </p:normalViewPr>
  <p:slideViewPr>
    <p:cSldViewPr>
      <p:cViewPr varScale="1">
        <p:scale>
          <a:sx n="83" d="100"/>
          <a:sy n="83" d="100"/>
        </p:scale>
        <p:origin x="-9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NY Sharks 2014 Offensive Formations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AC738-8729-4710-AF7D-53A86A5D1167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B27F-102C-41FA-A411-7729AA93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290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NY Sharks 2014 Offensive Formations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B59B-1094-4B82-93CA-234840AC675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89758-3CAC-4F04-A05B-62C78CB3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4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4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3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9758-3CAC-4F04-A05B-62C78CB398C8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NY Sharks 2014 Offensive Formations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9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A040-3385-45F9-B389-A37BE4C4C5B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392E-98DD-4A77-A6CB-B2489E01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30727" y="1373723"/>
            <a:ext cx="7326085" cy="4349414"/>
            <a:chOff x="908957" y="634431"/>
            <a:chExt cx="7326085" cy="5537769"/>
          </a:xfrm>
        </p:grpSpPr>
        <p:sp>
          <p:nvSpPr>
            <p:cNvPr id="29" name="Rectangle 28"/>
            <p:cNvSpPr/>
            <p:nvPr/>
          </p:nvSpPr>
          <p:spPr>
            <a:xfrm>
              <a:off x="919842" y="634431"/>
              <a:ext cx="731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9842" y="1559105"/>
              <a:ext cx="731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9842" y="2483779"/>
              <a:ext cx="731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9842" y="3408453"/>
              <a:ext cx="731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9842" y="4333127"/>
              <a:ext cx="731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9842" y="5257800"/>
              <a:ext cx="731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8957" y="340845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8957" y="2483779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10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8957" y="15591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15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8957" y="63443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20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67742" y="18815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3 – Z Shallow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510426" y="5191836"/>
            <a:ext cx="370764" cy="3707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23" name="Rectangle 22"/>
          <p:cNvSpPr/>
          <p:nvPr/>
        </p:nvSpPr>
        <p:spPr>
          <a:xfrm>
            <a:off x="4510426" y="4368918"/>
            <a:ext cx="370764" cy="3707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89708" y="4368918"/>
            <a:ext cx="370764" cy="370764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5496118" y="4368918"/>
            <a:ext cx="370764" cy="370764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3524735" y="4368918"/>
            <a:ext cx="370764" cy="370764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4031145" y="4368918"/>
            <a:ext cx="370764" cy="370764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290360" y="2826218"/>
            <a:ext cx="2699348" cy="2157627"/>
            <a:chOff x="2290360" y="2826218"/>
            <a:chExt cx="2699348" cy="2157627"/>
          </a:xfrm>
        </p:grpSpPr>
        <p:sp>
          <p:nvSpPr>
            <p:cNvPr id="18" name="Oval 17"/>
            <p:cNvSpPr/>
            <p:nvPr/>
          </p:nvSpPr>
          <p:spPr>
            <a:xfrm>
              <a:off x="2290360" y="4613081"/>
              <a:ext cx="370764" cy="3707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stCxn id="18" idx="0"/>
            </p:cNvCxnSpPr>
            <p:nvPr/>
          </p:nvCxnSpPr>
          <p:spPr>
            <a:xfrm flipV="1">
              <a:off x="2475742" y="2826218"/>
              <a:ext cx="0" cy="178686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475742" y="2826218"/>
              <a:ext cx="2513966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375079" y="1828800"/>
            <a:ext cx="549036" cy="2910882"/>
            <a:chOff x="1375079" y="1828800"/>
            <a:chExt cx="549036" cy="2910882"/>
          </a:xfrm>
        </p:grpSpPr>
        <p:sp>
          <p:nvSpPr>
            <p:cNvPr id="15" name="Oval 14"/>
            <p:cNvSpPr/>
            <p:nvPr/>
          </p:nvSpPr>
          <p:spPr>
            <a:xfrm>
              <a:off x="1553351" y="4368918"/>
              <a:ext cx="370764" cy="3707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15" idx="0"/>
            </p:cNvCxnSpPr>
            <p:nvPr/>
          </p:nvCxnSpPr>
          <p:spPr>
            <a:xfrm flipH="1" flipV="1">
              <a:off x="1375079" y="4038600"/>
              <a:ext cx="363654" cy="330318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375079" y="1828800"/>
              <a:ext cx="453721" cy="2209800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455424" y="1828800"/>
            <a:ext cx="1379063" cy="2910882"/>
            <a:chOff x="5455424" y="1828800"/>
            <a:chExt cx="1379063" cy="2910882"/>
          </a:xfrm>
        </p:grpSpPr>
        <p:sp>
          <p:nvSpPr>
            <p:cNvPr id="20" name="Oval 19"/>
            <p:cNvSpPr/>
            <p:nvPr/>
          </p:nvSpPr>
          <p:spPr>
            <a:xfrm>
              <a:off x="6463723" y="4368918"/>
              <a:ext cx="370764" cy="3707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Y</a:t>
              </a:r>
              <a:endParaRPr lang="en-US" sz="1200" dirty="0"/>
            </a:p>
          </p:txBody>
        </p:sp>
        <p:cxnSp>
          <p:nvCxnSpPr>
            <p:cNvPr id="61" name="Straight Connector 60"/>
            <p:cNvCxnSpPr>
              <a:stCxn id="20" idx="0"/>
            </p:cNvCxnSpPr>
            <p:nvPr/>
          </p:nvCxnSpPr>
          <p:spPr>
            <a:xfrm flipV="1">
              <a:off x="6649105" y="2818148"/>
              <a:ext cx="1" cy="15507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5455424" y="1828800"/>
              <a:ext cx="1193682" cy="997418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5084660" y="4097785"/>
            <a:ext cx="2306738" cy="1464815"/>
            <a:chOff x="5084660" y="4097785"/>
            <a:chExt cx="2306738" cy="1464815"/>
          </a:xfrm>
        </p:grpSpPr>
        <p:sp>
          <p:nvSpPr>
            <p:cNvPr id="19" name="Oval 18"/>
            <p:cNvSpPr/>
            <p:nvPr/>
          </p:nvSpPr>
          <p:spPr>
            <a:xfrm>
              <a:off x="5084660" y="5191836"/>
              <a:ext cx="370764" cy="3707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cxnSp>
          <p:nvCxnSpPr>
            <p:cNvPr id="67" name="Straight Connector 66"/>
            <p:cNvCxnSpPr>
              <a:stCxn id="19" idx="7"/>
              <a:endCxn id="69" idx="1"/>
            </p:cNvCxnSpPr>
            <p:nvPr/>
          </p:nvCxnSpPr>
          <p:spPr>
            <a:xfrm flipV="1">
              <a:off x="5401127" y="4601932"/>
              <a:ext cx="655892" cy="644201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 flipH="1">
              <a:off x="6057019" y="4097785"/>
              <a:ext cx="1334379" cy="515296"/>
            </a:xfrm>
            <a:custGeom>
              <a:avLst/>
              <a:gdLst>
                <a:gd name="connsiteX0" fmla="*/ 1485900 w 2971800"/>
                <a:gd name="connsiteY0" fmla="*/ 0 h 893432"/>
                <a:gd name="connsiteX1" fmla="*/ 2971337 w 2971800"/>
                <a:gd name="connsiteY1" fmla="*/ 435567 h 893432"/>
                <a:gd name="connsiteX2" fmla="*/ 1485900 w 2971800"/>
                <a:gd name="connsiteY2" fmla="*/ 446716 h 893432"/>
                <a:gd name="connsiteX3" fmla="*/ 1485900 w 2971800"/>
                <a:gd name="connsiteY3" fmla="*/ 0 h 893432"/>
                <a:gd name="connsiteX0" fmla="*/ 1485900 w 2971800"/>
                <a:gd name="connsiteY0" fmla="*/ 0 h 893432"/>
                <a:gd name="connsiteX1" fmla="*/ 2971337 w 2971800"/>
                <a:gd name="connsiteY1" fmla="*/ 435567 h 893432"/>
                <a:gd name="connsiteX0" fmla="*/ 594360 w 2079797"/>
                <a:gd name="connsiteY0" fmla="*/ 68580 h 515296"/>
                <a:gd name="connsiteX1" fmla="*/ 2079797 w 2079797"/>
                <a:gd name="connsiteY1" fmla="*/ 504147 h 515296"/>
                <a:gd name="connsiteX2" fmla="*/ 594360 w 2079797"/>
                <a:gd name="connsiteY2" fmla="*/ 515296 h 515296"/>
                <a:gd name="connsiteX3" fmla="*/ 594360 w 2079797"/>
                <a:gd name="connsiteY3" fmla="*/ 68580 h 515296"/>
                <a:gd name="connsiteX0" fmla="*/ 0 w 2079797"/>
                <a:gd name="connsiteY0" fmla="*/ 0 h 515296"/>
                <a:gd name="connsiteX1" fmla="*/ 2079797 w 2079797"/>
                <a:gd name="connsiteY1" fmla="*/ 504147 h 515296"/>
                <a:gd name="connsiteX0" fmla="*/ 594360 w 2079797"/>
                <a:gd name="connsiteY0" fmla="*/ 68580 h 515296"/>
                <a:gd name="connsiteX1" fmla="*/ 2079797 w 2079797"/>
                <a:gd name="connsiteY1" fmla="*/ 504147 h 515296"/>
                <a:gd name="connsiteX2" fmla="*/ 594360 w 2079797"/>
                <a:gd name="connsiteY2" fmla="*/ 515296 h 515296"/>
                <a:gd name="connsiteX3" fmla="*/ 594360 w 2079797"/>
                <a:gd name="connsiteY3" fmla="*/ 68580 h 515296"/>
                <a:gd name="connsiteX0" fmla="*/ 0 w 2079797"/>
                <a:gd name="connsiteY0" fmla="*/ 0 h 515296"/>
                <a:gd name="connsiteX1" fmla="*/ 2079797 w 2079797"/>
                <a:gd name="connsiteY1" fmla="*/ 504147 h 51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9797" h="515296" stroke="0" extrusionOk="0">
                  <a:moveTo>
                    <a:pt x="594360" y="68580"/>
                  </a:moveTo>
                  <a:cubicBezTo>
                    <a:pt x="1400553" y="68580"/>
                    <a:pt x="2059676" y="261851"/>
                    <a:pt x="2079797" y="504147"/>
                  </a:cubicBezTo>
                  <a:lnTo>
                    <a:pt x="594360" y="515296"/>
                  </a:lnTo>
                  <a:lnTo>
                    <a:pt x="594360" y="68580"/>
                  </a:lnTo>
                  <a:close/>
                </a:path>
                <a:path w="2079797" h="515296" fill="none">
                  <a:moveTo>
                    <a:pt x="0" y="0"/>
                  </a:moveTo>
                  <a:cubicBezTo>
                    <a:pt x="1754883" y="68580"/>
                    <a:pt x="2059676" y="261851"/>
                    <a:pt x="2079797" y="504147"/>
                  </a:cubicBezTo>
                </a:path>
              </a:pathLst>
            </a:custGeom>
            <a:ln w="2540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456953" y="3719649"/>
            <a:ext cx="4453656" cy="1264196"/>
            <a:chOff x="3456953" y="3719649"/>
            <a:chExt cx="4453656" cy="1264196"/>
          </a:xfrm>
        </p:grpSpPr>
        <p:sp>
          <p:nvSpPr>
            <p:cNvPr id="21" name="Oval 20"/>
            <p:cNvSpPr/>
            <p:nvPr/>
          </p:nvSpPr>
          <p:spPr>
            <a:xfrm>
              <a:off x="7539845" y="4613081"/>
              <a:ext cx="370764" cy="3707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Z</a:t>
              </a:r>
              <a:endParaRPr lang="en-US" sz="1200" dirty="0"/>
            </a:p>
          </p:txBody>
        </p:sp>
        <p:sp>
          <p:nvSpPr>
            <p:cNvPr id="85" name="Arc 68"/>
            <p:cNvSpPr/>
            <p:nvPr/>
          </p:nvSpPr>
          <p:spPr>
            <a:xfrm>
              <a:off x="3456953" y="3719649"/>
              <a:ext cx="4268274" cy="562438"/>
            </a:xfrm>
            <a:custGeom>
              <a:avLst/>
              <a:gdLst>
                <a:gd name="connsiteX0" fmla="*/ 1485900 w 2971800"/>
                <a:gd name="connsiteY0" fmla="*/ 0 h 893432"/>
                <a:gd name="connsiteX1" fmla="*/ 2971337 w 2971800"/>
                <a:gd name="connsiteY1" fmla="*/ 435567 h 893432"/>
                <a:gd name="connsiteX2" fmla="*/ 1485900 w 2971800"/>
                <a:gd name="connsiteY2" fmla="*/ 446716 h 893432"/>
                <a:gd name="connsiteX3" fmla="*/ 1485900 w 2971800"/>
                <a:gd name="connsiteY3" fmla="*/ 0 h 893432"/>
                <a:gd name="connsiteX0" fmla="*/ 1485900 w 2971800"/>
                <a:gd name="connsiteY0" fmla="*/ 0 h 893432"/>
                <a:gd name="connsiteX1" fmla="*/ 2971337 w 2971800"/>
                <a:gd name="connsiteY1" fmla="*/ 435567 h 893432"/>
                <a:gd name="connsiteX0" fmla="*/ 594360 w 2079797"/>
                <a:gd name="connsiteY0" fmla="*/ 68580 h 515296"/>
                <a:gd name="connsiteX1" fmla="*/ 2079797 w 2079797"/>
                <a:gd name="connsiteY1" fmla="*/ 504147 h 515296"/>
                <a:gd name="connsiteX2" fmla="*/ 594360 w 2079797"/>
                <a:gd name="connsiteY2" fmla="*/ 515296 h 515296"/>
                <a:gd name="connsiteX3" fmla="*/ 594360 w 2079797"/>
                <a:gd name="connsiteY3" fmla="*/ 68580 h 515296"/>
                <a:gd name="connsiteX0" fmla="*/ 0 w 2079797"/>
                <a:gd name="connsiteY0" fmla="*/ 0 h 515296"/>
                <a:gd name="connsiteX1" fmla="*/ 2079797 w 2079797"/>
                <a:gd name="connsiteY1" fmla="*/ 504147 h 515296"/>
                <a:gd name="connsiteX0" fmla="*/ 594360 w 2079797"/>
                <a:gd name="connsiteY0" fmla="*/ 68580 h 515296"/>
                <a:gd name="connsiteX1" fmla="*/ 2079797 w 2079797"/>
                <a:gd name="connsiteY1" fmla="*/ 504147 h 515296"/>
                <a:gd name="connsiteX2" fmla="*/ 594360 w 2079797"/>
                <a:gd name="connsiteY2" fmla="*/ 515296 h 515296"/>
                <a:gd name="connsiteX3" fmla="*/ 594360 w 2079797"/>
                <a:gd name="connsiteY3" fmla="*/ 68580 h 515296"/>
                <a:gd name="connsiteX0" fmla="*/ 0 w 2079797"/>
                <a:gd name="connsiteY0" fmla="*/ 0 h 515296"/>
                <a:gd name="connsiteX1" fmla="*/ 2079797 w 2079797"/>
                <a:gd name="connsiteY1" fmla="*/ 504147 h 51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9797" h="515296" stroke="0" extrusionOk="0">
                  <a:moveTo>
                    <a:pt x="594360" y="68580"/>
                  </a:moveTo>
                  <a:cubicBezTo>
                    <a:pt x="1400553" y="68580"/>
                    <a:pt x="2059676" y="261851"/>
                    <a:pt x="2079797" y="504147"/>
                  </a:cubicBezTo>
                  <a:lnTo>
                    <a:pt x="594360" y="515296"/>
                  </a:lnTo>
                  <a:lnTo>
                    <a:pt x="594360" y="68580"/>
                  </a:lnTo>
                  <a:close/>
                </a:path>
                <a:path w="2079797" h="515296" fill="none">
                  <a:moveTo>
                    <a:pt x="0" y="0"/>
                  </a:moveTo>
                  <a:cubicBezTo>
                    <a:pt x="1754883" y="68580"/>
                    <a:pt x="2059676" y="261851"/>
                    <a:pt x="2079797" y="504147"/>
                  </a:cubicBezTo>
                </a:path>
              </a:pathLst>
            </a:custGeom>
            <a:ln w="25400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85" idx="1"/>
              <a:endCxn id="21" idx="0"/>
            </p:cNvCxnSpPr>
            <p:nvPr/>
          </p:nvCxnSpPr>
          <p:spPr>
            <a:xfrm>
              <a:off x="7725227" y="4269918"/>
              <a:ext cx="0" cy="34316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0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9213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4348843" y="28194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40086" y="2209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00157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7995557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348843" y="2209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10" name="Rectangle 9"/>
          <p:cNvSpPr/>
          <p:nvPr/>
        </p:nvSpPr>
        <p:spPr>
          <a:xfrm>
            <a:off x="4348843" y="1447800"/>
            <a:ext cx="446314" cy="446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257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5353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1623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7719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8 - KING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38100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10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H</a:t>
            </a:r>
            <a:r>
              <a:rPr lang="en-US" sz="2400" dirty="0" smtClean="0"/>
              <a:t>: </a:t>
            </a:r>
            <a:r>
              <a:rPr lang="en-US" sz="2400" dirty="0" smtClean="0"/>
              <a:t>5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behind QB</a:t>
            </a:r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3-5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3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1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QB on her RIGHT side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3 </a:t>
            </a:r>
            <a:r>
              <a:rPr lang="en-US" sz="2400" dirty="0" err="1" smtClean="0"/>
              <a:t>yd</a:t>
            </a:r>
            <a:r>
              <a:rPr lang="en-US" sz="2400" dirty="0" smtClean="0"/>
              <a:t> behind Center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34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9213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4348843" y="28194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657600" y="2209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00157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7995557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348843" y="2209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10" name="Rectangle 9"/>
          <p:cNvSpPr/>
          <p:nvPr/>
        </p:nvSpPr>
        <p:spPr>
          <a:xfrm>
            <a:off x="4348843" y="1447800"/>
            <a:ext cx="446314" cy="446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257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5353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1623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7719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9 - QUEEN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38100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10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H</a:t>
            </a:r>
            <a:r>
              <a:rPr lang="en-US" sz="2400" dirty="0" smtClean="0"/>
              <a:t>: </a:t>
            </a:r>
            <a:r>
              <a:rPr lang="en-US" sz="2400" dirty="0" smtClean="0"/>
              <a:t>5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behind QB</a:t>
            </a:r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3-5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3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1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QB on her LEFT side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3 </a:t>
            </a:r>
            <a:r>
              <a:rPr lang="en-US" sz="2400" dirty="0" err="1" smtClean="0"/>
              <a:t>yd</a:t>
            </a:r>
            <a:r>
              <a:rPr lang="en-US" sz="2400" dirty="0" smtClean="0"/>
              <a:t> behind Center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45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8957" y="634431"/>
            <a:ext cx="7326085" cy="5537769"/>
            <a:chOff x="908957" y="634431"/>
            <a:chExt cx="7326085" cy="5537769"/>
          </a:xfrm>
        </p:grpSpPr>
        <p:sp>
          <p:nvSpPr>
            <p:cNvPr id="4" name="Rectangle 3"/>
            <p:cNvSpPr/>
            <p:nvPr/>
          </p:nvSpPr>
          <p:spPr>
            <a:xfrm>
              <a:off x="919842" y="634431"/>
              <a:ext cx="731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1559105"/>
              <a:ext cx="731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9842" y="2483779"/>
              <a:ext cx="731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9842" y="3408453"/>
              <a:ext cx="731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9842" y="4333127"/>
              <a:ext cx="731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9842" y="5257800"/>
              <a:ext cx="731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8957" y="340845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8957" y="2483779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10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8957" y="15591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15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8957" y="63443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20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4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 – X Shallow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16002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10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H</a:t>
            </a:r>
            <a:r>
              <a:rPr lang="en-US" sz="2400" dirty="0" smtClean="0"/>
              <a:t>: </a:t>
            </a:r>
            <a:r>
              <a:rPr lang="en-US" sz="2400" dirty="0" smtClean="0"/>
              <a:t>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3-5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6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1 </a:t>
            </a:r>
            <a:r>
              <a:rPr lang="en-US" sz="2400" dirty="0" err="1" smtClean="0"/>
              <a:t>yd</a:t>
            </a:r>
            <a:r>
              <a:rPr lang="en-US" sz="2400" dirty="0" smtClean="0"/>
              <a:t> to </a:t>
            </a:r>
            <a:r>
              <a:rPr lang="en-US" sz="2400" dirty="0" smtClean="0"/>
              <a:t>side </a:t>
            </a:r>
            <a:r>
              <a:rPr lang="en-US" sz="2400" dirty="0" smtClean="0"/>
              <a:t>of QB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5 </a:t>
            </a:r>
            <a:r>
              <a:rPr lang="en-US" sz="2400" dirty="0" err="1" smtClean="0"/>
              <a:t>yd</a:t>
            </a:r>
            <a:r>
              <a:rPr lang="en-US" sz="2400" dirty="0" smtClean="0"/>
              <a:t> behind Center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951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9213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657600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40086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700157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7995557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348843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10" name="Rectangle 9"/>
          <p:cNvSpPr/>
          <p:nvPr/>
        </p:nvSpPr>
        <p:spPr>
          <a:xfrm>
            <a:off x="4348843" y="1447800"/>
            <a:ext cx="446314" cy="446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257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5353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1623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7719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2 - BLUE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38100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10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H</a:t>
            </a:r>
            <a:r>
              <a:rPr lang="en-US" sz="2400" dirty="0" smtClean="0"/>
              <a:t>: </a:t>
            </a:r>
            <a:r>
              <a:rPr lang="en-US" sz="2400" dirty="0" smtClean="0"/>
              <a:t>6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1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QB on X side</a:t>
            </a:r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3-5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6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1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QB on Y side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5 </a:t>
            </a:r>
            <a:r>
              <a:rPr lang="en-US" sz="2400" dirty="0" err="1" smtClean="0"/>
              <a:t>yd</a:t>
            </a:r>
            <a:r>
              <a:rPr lang="en-US" sz="2400" dirty="0" smtClean="0"/>
              <a:t> behind Center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381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3 - GREEN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38100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10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H</a:t>
            </a:r>
            <a:r>
              <a:rPr lang="en-US" sz="2400" dirty="0" smtClean="0"/>
              <a:t>: </a:t>
            </a:r>
            <a:r>
              <a:rPr lang="en-US" sz="2400" dirty="0" smtClean="0"/>
              <a:t>6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1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QB on Y side</a:t>
            </a:r>
            <a:endParaRPr lang="en-US" sz="2400" dirty="0" smtClean="0"/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3-5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6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1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QB on X side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5 </a:t>
            </a:r>
            <a:r>
              <a:rPr lang="en-US" sz="2400" dirty="0" err="1" smtClean="0"/>
              <a:t>yd</a:t>
            </a:r>
            <a:r>
              <a:rPr lang="en-US" sz="2400" dirty="0" smtClean="0"/>
              <a:t> behind Center</a:t>
            </a:r>
            <a:endParaRPr lang="en-US" sz="2400" dirty="0" smtClean="0"/>
          </a:p>
        </p:txBody>
      </p:sp>
      <p:sp>
        <p:nvSpPr>
          <p:cNvPr id="15" name="Oval 14"/>
          <p:cNvSpPr/>
          <p:nvPr/>
        </p:nvSpPr>
        <p:spPr>
          <a:xfrm>
            <a:off x="789213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3657600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5040086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6700157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7995557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4348843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23" name="Rectangle 22"/>
          <p:cNvSpPr/>
          <p:nvPr/>
        </p:nvSpPr>
        <p:spPr>
          <a:xfrm>
            <a:off x="4348843" y="1447800"/>
            <a:ext cx="446314" cy="446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257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55353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31623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719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13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9213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6781800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40086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7402286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8088086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348843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10" name="Rectangle 9"/>
          <p:cNvSpPr/>
          <p:nvPr/>
        </p:nvSpPr>
        <p:spPr>
          <a:xfrm>
            <a:off x="4348843" y="1447800"/>
            <a:ext cx="446314" cy="446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257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5353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1623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7719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4 - BUNCH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38100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10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H</a:t>
            </a:r>
            <a:r>
              <a:rPr lang="en-US" sz="2400" dirty="0" smtClean="0"/>
              <a:t>: </a:t>
            </a:r>
            <a:r>
              <a:rPr lang="en-US" sz="2400" dirty="0" smtClean="0"/>
              <a:t>3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3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6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deep, 1 </a:t>
            </a:r>
            <a:r>
              <a:rPr lang="en-US" sz="2400" dirty="0" err="1" smtClean="0"/>
              <a:t>yd</a:t>
            </a:r>
            <a:r>
              <a:rPr lang="en-US" sz="2400" dirty="0" smtClean="0"/>
              <a:t> to side of QB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5 </a:t>
            </a:r>
            <a:r>
              <a:rPr lang="en-US" sz="2400" dirty="0" err="1" smtClean="0"/>
              <a:t>yd</a:t>
            </a:r>
            <a:r>
              <a:rPr lang="en-US" sz="2400" dirty="0" smtClean="0"/>
              <a:t> behind Center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2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5 – I SET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38100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10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T</a:t>
            </a:r>
            <a:r>
              <a:rPr lang="en-US" sz="2400" dirty="0" smtClean="0"/>
              <a:t>: </a:t>
            </a:r>
            <a:r>
              <a:rPr lang="en-US" sz="2400" dirty="0" smtClean="0"/>
              <a:t>6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 behind Center</a:t>
            </a:r>
            <a:endParaRPr lang="en-US" sz="2400" dirty="0" smtClean="0"/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1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4 </a:t>
            </a:r>
            <a:r>
              <a:rPr lang="en-US" sz="2400" dirty="0" err="1" smtClean="0"/>
              <a:t>yd</a:t>
            </a:r>
            <a:r>
              <a:rPr lang="en-US" sz="2400" dirty="0" smtClean="0"/>
              <a:t> deep behind Center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Under Center</a:t>
            </a:r>
            <a:endParaRPr lang="en-US" sz="2400" dirty="0" smtClean="0"/>
          </a:p>
        </p:txBody>
      </p:sp>
      <p:sp>
        <p:nvSpPr>
          <p:cNvPr id="15" name="Oval 14"/>
          <p:cNvSpPr/>
          <p:nvPr/>
        </p:nvSpPr>
        <p:spPr>
          <a:xfrm>
            <a:off x="789213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348843" y="2585357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4348843" y="3129643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6172200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7467600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4348843" y="1992087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23" name="Rectangle 22"/>
          <p:cNvSpPr/>
          <p:nvPr/>
        </p:nvSpPr>
        <p:spPr>
          <a:xfrm>
            <a:off x="4348843" y="1447800"/>
            <a:ext cx="446314" cy="446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257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55353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31623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719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1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6858000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6248400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7478486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8164286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348843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10" name="Rectangle 9"/>
          <p:cNvSpPr/>
          <p:nvPr/>
        </p:nvSpPr>
        <p:spPr>
          <a:xfrm>
            <a:off x="4348843" y="1447800"/>
            <a:ext cx="446314" cy="446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257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5353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1623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7719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6 - QUADS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38100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H</a:t>
            </a:r>
            <a:r>
              <a:rPr lang="en-US" sz="2400" dirty="0" smtClean="0"/>
              <a:t>: </a:t>
            </a:r>
            <a:r>
              <a:rPr lang="en-US" sz="2400" dirty="0" smtClean="0"/>
              <a:t>4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2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F,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3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3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5 </a:t>
            </a:r>
            <a:r>
              <a:rPr lang="en-US" sz="2400" dirty="0" err="1" smtClean="0"/>
              <a:t>yd</a:t>
            </a:r>
            <a:r>
              <a:rPr lang="en-US" sz="2400" dirty="0" smtClean="0"/>
              <a:t> behind Center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16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6781800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2362200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7402286" y="1447800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8088086" y="1741715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348843" y="2438401"/>
            <a:ext cx="446314" cy="4463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kern="0" dirty="0" smtClean="0"/>
              <a:t>QB</a:t>
            </a:r>
            <a:endParaRPr lang="en-US" sz="600" kern="0" dirty="0"/>
          </a:p>
        </p:txBody>
      </p:sp>
      <p:sp>
        <p:nvSpPr>
          <p:cNvPr id="10" name="Rectangle 9"/>
          <p:cNvSpPr/>
          <p:nvPr/>
        </p:nvSpPr>
        <p:spPr>
          <a:xfrm>
            <a:off x="4348843" y="1447800"/>
            <a:ext cx="446314" cy="446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257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535386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1623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771900" y="1447800"/>
            <a:ext cx="446314" cy="446314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2300" y="4388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7 - EMPTY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8957" y="3810000"/>
            <a:ext cx="777240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O-Line Splits</a:t>
            </a:r>
            <a:r>
              <a:rPr lang="en-US" sz="2400" dirty="0" smtClean="0"/>
              <a:t>: 18” on Pass Plays, 36” on Run Plays </a:t>
            </a:r>
          </a:p>
          <a:p>
            <a:r>
              <a:rPr lang="en-US" sz="2400" b="1" dirty="0" smtClean="0"/>
              <a:t>X</a:t>
            </a:r>
            <a:r>
              <a:rPr lang="en-US" sz="2400" dirty="0" smtClean="0"/>
              <a:t>: 6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H</a:t>
            </a:r>
            <a:r>
              <a:rPr lang="en-US" sz="2400" dirty="0" smtClean="0"/>
              <a:t>: </a:t>
            </a:r>
            <a:r>
              <a:rPr lang="en-US" sz="2400" dirty="0" smtClean="0"/>
              <a:t>3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Y</a:t>
            </a:r>
            <a:r>
              <a:rPr lang="en-US" sz="2400" dirty="0" smtClean="0"/>
              <a:t>: 2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F,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ON LINE</a:t>
            </a:r>
          </a:p>
          <a:p>
            <a:r>
              <a:rPr lang="en-US" sz="2400" b="1" dirty="0" smtClean="0"/>
              <a:t>Z</a:t>
            </a:r>
            <a:r>
              <a:rPr lang="en-US" sz="2400" dirty="0" smtClean="0"/>
              <a:t>: 3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Y,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F</a:t>
            </a:r>
            <a:r>
              <a:rPr lang="en-US" sz="2400" dirty="0" smtClean="0"/>
              <a:t>: </a:t>
            </a:r>
            <a:r>
              <a:rPr lang="en-US" sz="2400" dirty="0" smtClean="0"/>
              <a:t>3 </a:t>
            </a:r>
            <a:r>
              <a:rPr lang="en-US" sz="2400" dirty="0" err="1" smtClean="0"/>
              <a:t>yd</a:t>
            </a:r>
            <a:r>
              <a:rPr lang="en-US" sz="2400" dirty="0" smtClean="0"/>
              <a:t> from Offensive Tackle, </a:t>
            </a:r>
            <a:r>
              <a:rPr lang="en-US" sz="2400" dirty="0" smtClean="0">
                <a:solidFill>
                  <a:srgbClr val="FF0000"/>
                </a:solidFill>
              </a:rPr>
              <a:t>OFF LINE</a:t>
            </a:r>
          </a:p>
          <a:p>
            <a:r>
              <a:rPr lang="en-US" sz="2400" b="1" dirty="0" smtClean="0"/>
              <a:t>QB</a:t>
            </a:r>
            <a:r>
              <a:rPr lang="en-US" sz="2400" dirty="0" smtClean="0"/>
              <a:t>: 5 </a:t>
            </a:r>
            <a:r>
              <a:rPr lang="en-US" sz="2400" dirty="0" err="1" smtClean="0"/>
              <a:t>yd</a:t>
            </a:r>
            <a:r>
              <a:rPr lang="en-US" sz="2400" dirty="0" smtClean="0"/>
              <a:t> behind Center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80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785</Words>
  <Application>Microsoft Office PowerPoint</Application>
  <PresentationFormat>On-screen Show (4:3)</PresentationFormat>
  <Paragraphs>155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Rose</dc:creator>
  <cp:lastModifiedBy>Katie Rose</cp:lastModifiedBy>
  <cp:revision>20</cp:revision>
  <dcterms:created xsi:type="dcterms:W3CDTF">2014-05-14T19:39:51Z</dcterms:created>
  <dcterms:modified xsi:type="dcterms:W3CDTF">2014-05-15T04:00:06Z</dcterms:modified>
</cp:coreProperties>
</file>