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0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140D-F0F0-4A4B-9EEB-867B48DA45A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BDEB-BA60-42C2-A4F3-54C731A1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9842" y="685800"/>
            <a:ext cx="7315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9842" y="1373193"/>
            <a:ext cx="7315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9842" y="2060586"/>
            <a:ext cx="7315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9842" y="2743200"/>
            <a:ext cx="7315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9842" y="3429000"/>
            <a:ext cx="7315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842" y="4114800"/>
            <a:ext cx="7315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9842" y="4800600"/>
            <a:ext cx="7315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9842" y="274638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9842" y="205190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9842" y="135742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9842" y="66294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20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4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842" y="634431"/>
            <a:ext cx="73152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9842" y="1559105"/>
            <a:ext cx="73152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9842" y="2483779"/>
            <a:ext cx="73152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9842" y="3408453"/>
            <a:ext cx="73152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9842" y="4333127"/>
            <a:ext cx="73152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842" y="5257800"/>
            <a:ext cx="73152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8957" y="34084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8957" y="248377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8957" y="15591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8957" y="6344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20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8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Rose</dc:creator>
  <cp:lastModifiedBy>Katie Rose</cp:lastModifiedBy>
  <cp:revision>2</cp:revision>
  <dcterms:created xsi:type="dcterms:W3CDTF">2014-05-14T21:38:38Z</dcterms:created>
  <dcterms:modified xsi:type="dcterms:W3CDTF">2014-05-15T03:59:57Z</dcterms:modified>
</cp:coreProperties>
</file>