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219456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38912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1pPr>
    <a:lvl2pPr marL="0" marR="0" indent="0" algn="l" defTabSz="438912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2pPr>
    <a:lvl3pPr marL="0" marR="0" indent="0" algn="l" defTabSz="438912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3pPr>
    <a:lvl4pPr marL="0" marR="0" indent="0" algn="l" defTabSz="438912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4pPr>
    <a:lvl5pPr marL="0" marR="0" indent="0" algn="l" defTabSz="438912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5pPr>
    <a:lvl6pPr marL="0" marR="0" indent="0" algn="l" defTabSz="438912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6pPr>
    <a:lvl7pPr marL="0" marR="0" indent="0" algn="l" defTabSz="438912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7pPr>
    <a:lvl8pPr marL="0" marR="0" indent="0" algn="l" defTabSz="438912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8pPr>
    <a:lvl9pPr marL="0" marR="0" indent="0" algn="l" defTabSz="438912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Shape 11"/>
          <p:cNvSpPr/>
          <p:nvPr>
            <p:ph type="title"/>
          </p:nvPr>
        </p:nvSpPr>
        <p:spPr>
          <a:xfrm>
            <a:off x="1645920" y="10226040"/>
            <a:ext cx="18653761" cy="7056123"/>
          </a:xfrm>
          <a:prstGeom prst="rect">
            <a:avLst/>
          </a:prstGeom>
        </p:spPr>
        <p:txBody>
          <a:bodyPr anchor="ctr"/>
          <a:lstStyle>
            <a:lvl1pPr algn="ctr">
              <a:defRPr b="0" cap="none" sz="21100"/>
            </a:lvl1pPr>
          </a:lstStyle>
          <a:p>
            <a:pPr/>
            <a:r>
              <a:t>Title Text</a:t>
            </a:r>
          </a:p>
        </p:txBody>
      </p:sp>
      <p:sp>
        <p:nvSpPr>
          <p:cNvPr id="12" name="Shape 12"/>
          <p:cNvSpPr/>
          <p:nvPr>
            <p:ph type="body" sz="quarter" idx="1"/>
          </p:nvPr>
        </p:nvSpPr>
        <p:spPr>
          <a:xfrm>
            <a:off x="3291840" y="18653760"/>
            <a:ext cx="15361920" cy="8412482"/>
          </a:xfrm>
          <a:prstGeom prst="rect">
            <a:avLst/>
          </a:prstGeom>
        </p:spPr>
        <p:txBody>
          <a:bodyPr anchor="t"/>
          <a:lstStyle>
            <a:lvl1pPr algn="ctr">
              <a:spcBef>
                <a:spcPts val="3600"/>
              </a:spcBef>
              <a:defRPr sz="15400"/>
            </a:lvl1pPr>
            <a:lvl2pPr algn="ctr">
              <a:spcBef>
                <a:spcPts val="3600"/>
              </a:spcBef>
              <a:defRPr sz="15400"/>
            </a:lvl2pPr>
            <a:lvl3pPr algn="ctr">
              <a:spcBef>
                <a:spcPts val="3600"/>
              </a:spcBef>
              <a:defRPr sz="15400"/>
            </a:lvl3pPr>
            <a:lvl4pPr algn="ctr">
              <a:spcBef>
                <a:spcPts val="3600"/>
              </a:spcBef>
              <a:defRPr sz="15400"/>
            </a:lvl4pPr>
            <a:lvl5pPr algn="ctr">
              <a:spcBef>
                <a:spcPts val="3600"/>
              </a:spcBef>
              <a:defRPr sz="154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Shape 92"/>
          <p:cNvSpPr/>
          <p:nvPr>
            <p:ph type="title"/>
          </p:nvPr>
        </p:nvSpPr>
        <p:spPr>
          <a:xfrm>
            <a:off x="250672" y="365829"/>
            <a:ext cx="21313928" cy="5486403"/>
          </a:xfrm>
          <a:prstGeom prst="rect">
            <a:avLst/>
          </a:prstGeom>
        </p:spPr>
        <p:txBody>
          <a:bodyPr anchor="ctr"/>
          <a:lstStyle>
            <a:lvl1pPr algn="ctr">
              <a:defRPr b="0" cap="none" sz="21100"/>
            </a:lvl1pPr>
          </a:lstStyle>
          <a:p>
            <a:pPr/>
            <a:r>
              <a:t>Title Text</a:t>
            </a:r>
          </a:p>
        </p:txBody>
      </p:sp>
      <p:sp>
        <p:nvSpPr>
          <p:cNvPr id="93" name="Shape 93"/>
          <p:cNvSpPr/>
          <p:nvPr>
            <p:ph type="body" idx="1"/>
          </p:nvPr>
        </p:nvSpPr>
        <p:spPr>
          <a:xfrm>
            <a:off x="380999" y="6248400"/>
            <a:ext cx="21260351" cy="26398823"/>
          </a:xfrm>
          <a:prstGeom prst="rect">
            <a:avLst/>
          </a:prstGeom>
        </p:spPr>
        <p:txBody>
          <a:bodyPr anchor="t"/>
          <a:lstStyle>
            <a:lvl1pPr marL="1645920" indent="-1645920">
              <a:spcBef>
                <a:spcPts val="3600"/>
              </a:spcBef>
              <a:buSzPct val="100000"/>
              <a:buFont typeface="Arial"/>
              <a:buChar char="•"/>
              <a:defRPr sz="15400">
                <a:solidFill>
                  <a:srgbClr val="000000"/>
                </a:solidFill>
              </a:defRPr>
            </a:lvl1pPr>
            <a:lvl2pPr marL="3770876" indent="-1576315">
              <a:spcBef>
                <a:spcPts val="3600"/>
              </a:spcBef>
              <a:buSzPct val="100000"/>
              <a:buFont typeface="Arial"/>
              <a:buChar char="–"/>
              <a:defRPr sz="15400">
                <a:solidFill>
                  <a:srgbClr val="000000"/>
                </a:solidFill>
              </a:defRPr>
            </a:lvl2pPr>
            <a:lvl3pPr marL="5858521" indent="-1469401">
              <a:spcBef>
                <a:spcPts val="3600"/>
              </a:spcBef>
              <a:buSzPct val="100000"/>
              <a:buFont typeface="Arial"/>
              <a:buChar char="•"/>
              <a:defRPr sz="15400">
                <a:solidFill>
                  <a:srgbClr val="000000"/>
                </a:solidFill>
              </a:defRPr>
            </a:lvl3pPr>
            <a:lvl4pPr marL="8343900" indent="-1760219">
              <a:spcBef>
                <a:spcPts val="3600"/>
              </a:spcBef>
              <a:buSzPct val="100000"/>
              <a:buFont typeface="Arial"/>
              <a:buChar char="–"/>
              <a:defRPr sz="15400">
                <a:solidFill>
                  <a:srgbClr val="000000"/>
                </a:solidFill>
              </a:defRPr>
            </a:lvl4pPr>
            <a:lvl5pPr marL="10538459" indent="-1760219">
              <a:spcBef>
                <a:spcPts val="3600"/>
              </a:spcBef>
              <a:buSzPct val="100000"/>
              <a:buFont typeface="Arial"/>
              <a:buChar char="»"/>
              <a:defRPr sz="154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Shape 101"/>
          <p:cNvSpPr/>
          <p:nvPr>
            <p:ph type="title"/>
          </p:nvPr>
        </p:nvSpPr>
        <p:spPr>
          <a:xfrm>
            <a:off x="15910560" y="1318264"/>
            <a:ext cx="4937762" cy="28087325"/>
          </a:xfrm>
          <a:prstGeom prst="rect">
            <a:avLst/>
          </a:prstGeom>
        </p:spPr>
        <p:txBody>
          <a:bodyPr anchor="ctr"/>
          <a:lstStyle>
            <a:lvl1pPr algn="ctr">
              <a:defRPr b="0" cap="none" sz="21100"/>
            </a:lvl1pPr>
          </a:lstStyle>
          <a:p>
            <a:pPr/>
            <a:r>
              <a:t>Title Text</a:t>
            </a:r>
          </a:p>
        </p:txBody>
      </p:sp>
      <p:sp>
        <p:nvSpPr>
          <p:cNvPr id="102" name="Shape 102"/>
          <p:cNvSpPr/>
          <p:nvPr>
            <p:ph type="body" idx="1"/>
          </p:nvPr>
        </p:nvSpPr>
        <p:spPr>
          <a:xfrm>
            <a:off x="1097280" y="1318264"/>
            <a:ext cx="14447520" cy="28087325"/>
          </a:xfrm>
          <a:prstGeom prst="rect">
            <a:avLst/>
          </a:prstGeom>
        </p:spPr>
        <p:txBody>
          <a:bodyPr anchor="t"/>
          <a:lstStyle>
            <a:lvl1pPr marL="1645920" indent="-1645920">
              <a:spcBef>
                <a:spcPts val="3600"/>
              </a:spcBef>
              <a:buSzPct val="100000"/>
              <a:buFont typeface="Arial"/>
              <a:buChar char="•"/>
              <a:defRPr sz="15400">
                <a:solidFill>
                  <a:srgbClr val="000000"/>
                </a:solidFill>
              </a:defRPr>
            </a:lvl1pPr>
            <a:lvl2pPr marL="3770876" indent="-1576315">
              <a:spcBef>
                <a:spcPts val="3600"/>
              </a:spcBef>
              <a:buSzPct val="100000"/>
              <a:buFont typeface="Arial"/>
              <a:buChar char="–"/>
              <a:defRPr sz="15400">
                <a:solidFill>
                  <a:srgbClr val="000000"/>
                </a:solidFill>
              </a:defRPr>
            </a:lvl2pPr>
            <a:lvl3pPr marL="5858521" indent="-1469401">
              <a:spcBef>
                <a:spcPts val="3600"/>
              </a:spcBef>
              <a:buSzPct val="100000"/>
              <a:buFont typeface="Arial"/>
              <a:buChar char="•"/>
              <a:defRPr sz="15400">
                <a:solidFill>
                  <a:srgbClr val="000000"/>
                </a:solidFill>
              </a:defRPr>
            </a:lvl3pPr>
            <a:lvl4pPr marL="8343900" indent="-1760219">
              <a:spcBef>
                <a:spcPts val="3600"/>
              </a:spcBef>
              <a:buSzPct val="100000"/>
              <a:buFont typeface="Arial"/>
              <a:buChar char="–"/>
              <a:defRPr sz="15400">
                <a:solidFill>
                  <a:srgbClr val="000000"/>
                </a:solidFill>
              </a:defRPr>
            </a:lvl4pPr>
            <a:lvl5pPr marL="10538459" indent="-1760219">
              <a:spcBef>
                <a:spcPts val="3600"/>
              </a:spcBef>
              <a:buSzPct val="100000"/>
              <a:buFont typeface="Arial"/>
              <a:buChar char="»"/>
              <a:defRPr sz="154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Shape 20"/>
          <p:cNvSpPr/>
          <p:nvPr>
            <p:ph type="title"/>
          </p:nvPr>
        </p:nvSpPr>
        <p:spPr>
          <a:xfrm>
            <a:off x="250672" y="365829"/>
            <a:ext cx="21313928" cy="5486403"/>
          </a:xfrm>
          <a:prstGeom prst="rect">
            <a:avLst/>
          </a:prstGeom>
        </p:spPr>
        <p:txBody>
          <a:bodyPr anchor="ctr"/>
          <a:lstStyle>
            <a:lvl1pPr algn="ctr">
              <a:defRPr b="0" cap="none" sz="21100"/>
            </a:lvl1pPr>
          </a:lstStyle>
          <a:p>
            <a:pPr/>
            <a:r>
              <a:t>Title Text</a:t>
            </a:r>
          </a:p>
        </p:txBody>
      </p:sp>
      <p:sp>
        <p:nvSpPr>
          <p:cNvPr id="21" name="Shape 21"/>
          <p:cNvSpPr/>
          <p:nvPr>
            <p:ph type="body" idx="1"/>
          </p:nvPr>
        </p:nvSpPr>
        <p:spPr>
          <a:xfrm>
            <a:off x="380999" y="6248400"/>
            <a:ext cx="21260351" cy="26398823"/>
          </a:xfrm>
          <a:prstGeom prst="rect">
            <a:avLst/>
          </a:prstGeom>
        </p:spPr>
        <p:txBody>
          <a:bodyPr anchor="t"/>
          <a:lstStyle>
            <a:lvl1pPr marL="1645920" indent="-1645920">
              <a:spcBef>
                <a:spcPts val="3600"/>
              </a:spcBef>
              <a:buSzPct val="100000"/>
              <a:buFont typeface="Arial"/>
              <a:buChar char="•"/>
              <a:defRPr sz="15400">
                <a:solidFill>
                  <a:srgbClr val="000000"/>
                </a:solidFill>
              </a:defRPr>
            </a:lvl1pPr>
            <a:lvl2pPr marL="3770876" indent="-1576315">
              <a:spcBef>
                <a:spcPts val="3600"/>
              </a:spcBef>
              <a:buSzPct val="100000"/>
              <a:buFont typeface="Arial"/>
              <a:buChar char="–"/>
              <a:defRPr sz="15400">
                <a:solidFill>
                  <a:srgbClr val="000000"/>
                </a:solidFill>
              </a:defRPr>
            </a:lvl2pPr>
            <a:lvl3pPr marL="5858521" indent="-1469401">
              <a:spcBef>
                <a:spcPts val="3600"/>
              </a:spcBef>
              <a:buSzPct val="100000"/>
              <a:buFont typeface="Arial"/>
              <a:buChar char="•"/>
              <a:defRPr sz="15400">
                <a:solidFill>
                  <a:srgbClr val="000000"/>
                </a:solidFill>
              </a:defRPr>
            </a:lvl3pPr>
            <a:lvl4pPr marL="8343900" indent="-1760219">
              <a:spcBef>
                <a:spcPts val="3600"/>
              </a:spcBef>
              <a:buSzPct val="100000"/>
              <a:buFont typeface="Arial"/>
              <a:buChar char="–"/>
              <a:defRPr sz="15400">
                <a:solidFill>
                  <a:srgbClr val="000000"/>
                </a:solidFill>
              </a:defRPr>
            </a:lvl4pPr>
            <a:lvl5pPr marL="10538459" indent="-1760219">
              <a:spcBef>
                <a:spcPts val="3600"/>
              </a:spcBef>
              <a:buSzPct val="100000"/>
              <a:buFont typeface="Arial"/>
              <a:buChar char="»"/>
              <a:defRPr sz="154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Shape 29"/>
          <p:cNvSpPr/>
          <p:nvPr>
            <p:ph type="title"/>
          </p:nvPr>
        </p:nvSpPr>
        <p:spPr>
          <a:prstGeom prst="rect">
            <a:avLst/>
          </a:prstGeom>
        </p:spPr>
        <p:txBody>
          <a:bodyPr/>
          <a:lstStyle/>
          <a:p>
            <a:pPr/>
            <a:r>
              <a:t>Title Text</a:t>
            </a:r>
          </a:p>
        </p:txBody>
      </p:sp>
      <p:sp>
        <p:nvSpPr>
          <p:cNvPr id="30" name="Shape 30"/>
          <p:cNvSpPr/>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Shape 38"/>
          <p:cNvSpPr/>
          <p:nvPr>
            <p:ph type="title"/>
          </p:nvPr>
        </p:nvSpPr>
        <p:spPr>
          <a:xfrm>
            <a:off x="250672" y="365829"/>
            <a:ext cx="21313928" cy="5486403"/>
          </a:xfrm>
          <a:prstGeom prst="rect">
            <a:avLst/>
          </a:prstGeom>
        </p:spPr>
        <p:txBody>
          <a:bodyPr anchor="ctr"/>
          <a:lstStyle>
            <a:lvl1pPr algn="ctr">
              <a:defRPr b="0" cap="none" sz="21100"/>
            </a:lvl1pPr>
          </a:lstStyle>
          <a:p>
            <a:pPr/>
            <a:r>
              <a:t>Title Text</a:t>
            </a:r>
          </a:p>
        </p:txBody>
      </p:sp>
      <p:sp>
        <p:nvSpPr>
          <p:cNvPr id="39" name="Shape 39"/>
          <p:cNvSpPr/>
          <p:nvPr>
            <p:ph type="body" sz="half" idx="1"/>
          </p:nvPr>
        </p:nvSpPr>
        <p:spPr>
          <a:xfrm>
            <a:off x="1097280" y="7680962"/>
            <a:ext cx="9692641" cy="21724623"/>
          </a:xfrm>
          <a:prstGeom prst="rect">
            <a:avLst/>
          </a:prstGeom>
        </p:spPr>
        <p:txBody>
          <a:bodyPr anchor="t"/>
          <a:lstStyle>
            <a:lvl1pPr marL="1645920" indent="-1645920">
              <a:spcBef>
                <a:spcPts val="3200"/>
              </a:spcBef>
              <a:buSzPct val="100000"/>
              <a:buFont typeface="Arial"/>
              <a:buChar char="•"/>
              <a:defRPr sz="13400">
                <a:solidFill>
                  <a:srgbClr val="000000"/>
                </a:solidFill>
              </a:defRPr>
            </a:lvl1pPr>
            <a:lvl2pPr marL="3792770" indent="-1598212">
              <a:spcBef>
                <a:spcPts val="3200"/>
              </a:spcBef>
              <a:buSzPct val="100000"/>
              <a:buFont typeface="Arial"/>
              <a:buChar char="–"/>
              <a:defRPr sz="13400">
                <a:solidFill>
                  <a:srgbClr val="000000"/>
                </a:solidFill>
              </a:defRPr>
            </a:lvl2pPr>
            <a:lvl3pPr marL="5920740" indent="-1531620">
              <a:spcBef>
                <a:spcPts val="3200"/>
              </a:spcBef>
              <a:buSzPct val="100000"/>
              <a:buFont typeface="Arial"/>
              <a:buChar char="•"/>
              <a:defRPr sz="13400">
                <a:solidFill>
                  <a:srgbClr val="000000"/>
                </a:solidFill>
              </a:defRPr>
            </a:lvl3pPr>
            <a:lvl4pPr marL="8293395" indent="-1709715">
              <a:spcBef>
                <a:spcPts val="3200"/>
              </a:spcBef>
              <a:buSzPct val="100000"/>
              <a:buFont typeface="Arial"/>
              <a:buChar char="–"/>
              <a:defRPr sz="13400">
                <a:solidFill>
                  <a:srgbClr val="000000"/>
                </a:solidFill>
              </a:defRPr>
            </a:lvl4pPr>
            <a:lvl5pPr marL="10487955" indent="-1709715">
              <a:spcBef>
                <a:spcPts val="3200"/>
              </a:spcBef>
              <a:buSzPct val="100000"/>
              <a:buFont typeface="Arial"/>
              <a:buChar char="»"/>
              <a:defRPr sz="134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Shape 47"/>
          <p:cNvSpPr/>
          <p:nvPr>
            <p:ph type="title"/>
          </p:nvPr>
        </p:nvSpPr>
        <p:spPr>
          <a:xfrm>
            <a:off x="250672" y="365829"/>
            <a:ext cx="21313928" cy="5486403"/>
          </a:xfrm>
          <a:prstGeom prst="rect">
            <a:avLst/>
          </a:prstGeom>
        </p:spPr>
        <p:txBody>
          <a:bodyPr anchor="ctr"/>
          <a:lstStyle>
            <a:lvl1pPr algn="ctr">
              <a:defRPr b="0" cap="none" sz="21100"/>
            </a:lvl1pPr>
          </a:lstStyle>
          <a:p>
            <a:pPr/>
            <a:r>
              <a:t>Title Text</a:t>
            </a:r>
          </a:p>
        </p:txBody>
      </p:sp>
      <p:sp>
        <p:nvSpPr>
          <p:cNvPr id="48" name="Shape 48"/>
          <p:cNvSpPr/>
          <p:nvPr>
            <p:ph type="body" sz="quarter" idx="1"/>
          </p:nvPr>
        </p:nvSpPr>
        <p:spPr>
          <a:xfrm>
            <a:off x="1097280" y="7368543"/>
            <a:ext cx="9696455" cy="3070860"/>
          </a:xfrm>
          <a:prstGeom prst="rect">
            <a:avLst/>
          </a:prstGeom>
        </p:spPr>
        <p:txBody>
          <a:bodyPr/>
          <a:lstStyle>
            <a:lvl1pPr>
              <a:spcBef>
                <a:spcPts val="2700"/>
              </a:spcBef>
              <a:defRPr b="1" sz="11500">
                <a:solidFill>
                  <a:srgbClr val="000000"/>
                </a:solidFill>
              </a:defRPr>
            </a:lvl1pPr>
            <a:lvl2pPr>
              <a:spcBef>
                <a:spcPts val="2700"/>
              </a:spcBef>
              <a:defRPr b="1" sz="11500">
                <a:solidFill>
                  <a:srgbClr val="000000"/>
                </a:solidFill>
              </a:defRPr>
            </a:lvl2pPr>
            <a:lvl3pPr>
              <a:spcBef>
                <a:spcPts val="2700"/>
              </a:spcBef>
              <a:defRPr b="1" sz="11500">
                <a:solidFill>
                  <a:srgbClr val="000000"/>
                </a:solidFill>
              </a:defRPr>
            </a:lvl3pPr>
            <a:lvl4pPr>
              <a:spcBef>
                <a:spcPts val="2700"/>
              </a:spcBef>
              <a:defRPr b="1" sz="11500">
                <a:solidFill>
                  <a:srgbClr val="000000"/>
                </a:solidFill>
              </a:defRPr>
            </a:lvl4pPr>
            <a:lvl5pPr>
              <a:spcBef>
                <a:spcPts val="2700"/>
              </a:spcBef>
              <a:defRPr b="1" sz="115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49" name="Shape 49"/>
          <p:cNvSpPr/>
          <p:nvPr>
            <p:ph type="body" sz="quarter" idx="13"/>
          </p:nvPr>
        </p:nvSpPr>
        <p:spPr>
          <a:xfrm>
            <a:off x="11148062" y="7368543"/>
            <a:ext cx="9700261" cy="3070860"/>
          </a:xfrm>
          <a:prstGeom prst="rect">
            <a:avLst/>
          </a:prstGeom>
        </p:spPr>
        <p:txBody>
          <a:bodyPr/>
          <a:lstStyle/>
          <a:p>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Shape 57"/>
          <p:cNvSpPr/>
          <p:nvPr>
            <p:ph type="title"/>
          </p:nvPr>
        </p:nvSpPr>
        <p:spPr>
          <a:xfrm>
            <a:off x="250672" y="365829"/>
            <a:ext cx="21313928" cy="5486403"/>
          </a:xfrm>
          <a:prstGeom prst="rect">
            <a:avLst/>
          </a:prstGeom>
        </p:spPr>
        <p:txBody>
          <a:bodyPr anchor="ctr"/>
          <a:lstStyle>
            <a:lvl1pPr algn="ctr">
              <a:defRPr b="0" cap="none" sz="21100"/>
            </a:lvl1pPr>
          </a:lstStyle>
          <a:p>
            <a:pPr/>
            <a:r>
              <a:t>Title Text</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Shape 72"/>
          <p:cNvSpPr/>
          <p:nvPr>
            <p:ph type="title"/>
          </p:nvPr>
        </p:nvSpPr>
        <p:spPr>
          <a:xfrm>
            <a:off x="1097283" y="1310638"/>
            <a:ext cx="7219954" cy="5577844"/>
          </a:xfrm>
          <a:prstGeom prst="rect">
            <a:avLst/>
          </a:prstGeom>
        </p:spPr>
        <p:txBody>
          <a:bodyPr anchor="b"/>
          <a:lstStyle>
            <a:lvl1pPr>
              <a:defRPr cap="none" sz="9600"/>
            </a:lvl1pPr>
          </a:lstStyle>
          <a:p>
            <a:pPr/>
            <a:r>
              <a:t>Title Text</a:t>
            </a:r>
          </a:p>
        </p:txBody>
      </p:sp>
      <p:sp>
        <p:nvSpPr>
          <p:cNvPr id="73" name="Shape 73"/>
          <p:cNvSpPr/>
          <p:nvPr>
            <p:ph type="body" idx="1"/>
          </p:nvPr>
        </p:nvSpPr>
        <p:spPr>
          <a:xfrm>
            <a:off x="8580118" y="1310644"/>
            <a:ext cx="12268202" cy="28094943"/>
          </a:xfrm>
          <a:prstGeom prst="rect">
            <a:avLst/>
          </a:prstGeom>
        </p:spPr>
        <p:txBody>
          <a:bodyPr anchor="t"/>
          <a:lstStyle>
            <a:lvl1pPr marL="1645920" indent="-1645920">
              <a:spcBef>
                <a:spcPts val="3600"/>
              </a:spcBef>
              <a:buSzPct val="100000"/>
              <a:buFont typeface="Arial"/>
              <a:buChar char="•"/>
              <a:defRPr sz="15400">
                <a:solidFill>
                  <a:srgbClr val="000000"/>
                </a:solidFill>
              </a:defRPr>
            </a:lvl1pPr>
            <a:lvl2pPr marL="3770876" indent="-1576315">
              <a:spcBef>
                <a:spcPts val="3600"/>
              </a:spcBef>
              <a:buSzPct val="100000"/>
              <a:buFont typeface="Arial"/>
              <a:buChar char="–"/>
              <a:defRPr sz="15400">
                <a:solidFill>
                  <a:srgbClr val="000000"/>
                </a:solidFill>
              </a:defRPr>
            </a:lvl2pPr>
            <a:lvl3pPr marL="5858521" indent="-1469401">
              <a:spcBef>
                <a:spcPts val="3600"/>
              </a:spcBef>
              <a:buSzPct val="100000"/>
              <a:buFont typeface="Arial"/>
              <a:buChar char="•"/>
              <a:defRPr sz="15400">
                <a:solidFill>
                  <a:srgbClr val="000000"/>
                </a:solidFill>
              </a:defRPr>
            </a:lvl3pPr>
            <a:lvl4pPr marL="8343900" indent="-1760219">
              <a:spcBef>
                <a:spcPts val="3600"/>
              </a:spcBef>
              <a:buSzPct val="100000"/>
              <a:buFont typeface="Arial"/>
              <a:buChar char="–"/>
              <a:defRPr sz="15400">
                <a:solidFill>
                  <a:srgbClr val="000000"/>
                </a:solidFill>
              </a:defRPr>
            </a:lvl4pPr>
            <a:lvl5pPr marL="10538459" indent="-1760219">
              <a:spcBef>
                <a:spcPts val="3600"/>
              </a:spcBef>
              <a:buSzPct val="100000"/>
              <a:buFont typeface="Arial"/>
              <a:buChar char="»"/>
              <a:defRPr sz="154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body" sz="half" idx="13"/>
          </p:nvPr>
        </p:nvSpPr>
        <p:spPr>
          <a:xfrm>
            <a:off x="1097282" y="6888482"/>
            <a:ext cx="7219954" cy="22517105"/>
          </a:xfrm>
          <a:prstGeom prst="rect">
            <a:avLst/>
          </a:prstGeom>
        </p:spPr>
        <p:txBody>
          <a:bodyPr anchor="t"/>
          <a:lstStyle/>
          <a:p>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Shape 82"/>
          <p:cNvSpPr/>
          <p:nvPr>
            <p:ph type="title"/>
          </p:nvPr>
        </p:nvSpPr>
        <p:spPr>
          <a:xfrm>
            <a:off x="4301492" y="23042880"/>
            <a:ext cx="13167361" cy="2720344"/>
          </a:xfrm>
          <a:prstGeom prst="rect">
            <a:avLst/>
          </a:prstGeom>
        </p:spPr>
        <p:txBody>
          <a:bodyPr anchor="b"/>
          <a:lstStyle>
            <a:lvl1pPr>
              <a:defRPr cap="none" sz="9600"/>
            </a:lvl1pPr>
          </a:lstStyle>
          <a:p>
            <a:pPr/>
            <a:r>
              <a:t>Title Text</a:t>
            </a:r>
          </a:p>
        </p:txBody>
      </p:sp>
      <p:sp>
        <p:nvSpPr>
          <p:cNvPr id="83" name="Shape 83"/>
          <p:cNvSpPr/>
          <p:nvPr>
            <p:ph type="pic" sz="half" idx="13"/>
          </p:nvPr>
        </p:nvSpPr>
        <p:spPr>
          <a:xfrm>
            <a:off x="4301492" y="2941320"/>
            <a:ext cx="13167361" cy="19751040"/>
          </a:xfrm>
          <a:prstGeom prst="rect">
            <a:avLst/>
          </a:prstGeom>
        </p:spPr>
        <p:txBody>
          <a:bodyPr lIns="91439" tIns="45719" rIns="91439" bIns="45719" anchor="t">
            <a:noAutofit/>
          </a:bodyPr>
          <a:lstStyle/>
          <a:p>
            <a:pPr/>
          </a:p>
        </p:txBody>
      </p:sp>
      <p:sp>
        <p:nvSpPr>
          <p:cNvPr id="84" name="Shape 84"/>
          <p:cNvSpPr/>
          <p:nvPr>
            <p:ph type="body" sz="quarter" idx="1"/>
          </p:nvPr>
        </p:nvSpPr>
        <p:spPr>
          <a:xfrm>
            <a:off x="4301492" y="25763221"/>
            <a:ext cx="13167361" cy="3863340"/>
          </a:xfrm>
          <a:prstGeom prst="rect">
            <a:avLst/>
          </a:prstGeom>
        </p:spPr>
        <p:txBody>
          <a:bodyPr anchor="t"/>
          <a:lstStyle>
            <a:lvl1pPr>
              <a:spcBef>
                <a:spcPts val="1600"/>
              </a:spcBef>
              <a:defRPr sz="6700">
                <a:solidFill>
                  <a:srgbClr val="000000"/>
                </a:solidFill>
              </a:defRPr>
            </a:lvl1pPr>
            <a:lvl2pPr>
              <a:spcBef>
                <a:spcPts val="1600"/>
              </a:spcBef>
              <a:defRPr sz="6700">
                <a:solidFill>
                  <a:srgbClr val="000000"/>
                </a:solidFill>
              </a:defRPr>
            </a:lvl2pPr>
            <a:lvl3pPr>
              <a:spcBef>
                <a:spcPts val="1600"/>
              </a:spcBef>
              <a:defRPr sz="6700">
                <a:solidFill>
                  <a:srgbClr val="000000"/>
                </a:solidFill>
              </a:defRPr>
            </a:lvl3pPr>
            <a:lvl4pPr>
              <a:spcBef>
                <a:spcPts val="1600"/>
              </a:spcBef>
              <a:defRPr sz="6700">
                <a:solidFill>
                  <a:srgbClr val="000000"/>
                </a:solidFill>
              </a:defRPr>
            </a:lvl4pPr>
            <a:lvl5pPr>
              <a:spcBef>
                <a:spcPts val="1600"/>
              </a:spcBef>
              <a:defRPr sz="67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733550" y="21153121"/>
            <a:ext cx="18653763" cy="6537961"/>
          </a:xfrm>
          <a:prstGeom prst="rect">
            <a:avLst/>
          </a:prstGeom>
          <a:ln w="12700">
            <a:miter lim="400000"/>
          </a:ln>
          <a:extLst>
            <a:ext uri="{C572A759-6A51-4108-AA02-DFA0A04FC94B}">
              <ma14:wrappingTextBoxFlag xmlns:ma14="http://schemas.microsoft.com/office/mac/drawingml/2011/main" val="1"/>
            </a:ext>
          </a:extLst>
        </p:spPr>
        <p:txBody>
          <a:bodyPr lIns="219456" tIns="219456" rIns="219456" bIns="219456">
            <a:normAutofit fontScale="100000" lnSpcReduction="0"/>
          </a:bodyPr>
          <a:lstStyle/>
          <a:p>
            <a:pPr/>
            <a:r>
              <a:t>Title Text</a:t>
            </a:r>
          </a:p>
        </p:txBody>
      </p:sp>
      <p:sp>
        <p:nvSpPr>
          <p:cNvPr id="3" name="Shape 3"/>
          <p:cNvSpPr/>
          <p:nvPr>
            <p:ph type="body" idx="1"/>
          </p:nvPr>
        </p:nvSpPr>
        <p:spPr>
          <a:xfrm>
            <a:off x="1733550" y="13952224"/>
            <a:ext cx="18653763" cy="7200900"/>
          </a:xfrm>
          <a:prstGeom prst="rect">
            <a:avLst/>
          </a:prstGeom>
          <a:ln w="12700">
            <a:miter lim="400000"/>
          </a:ln>
          <a:extLst>
            <a:ext uri="{C572A759-6A51-4108-AA02-DFA0A04FC94B}">
              <ma14:wrappingTextBoxFlag xmlns:ma14="http://schemas.microsoft.com/office/mac/drawingml/2011/main" val="1"/>
            </a:ext>
          </a:extLst>
        </p:spPr>
        <p:txBody>
          <a:bodyPr lIns="219456" tIns="219456" rIns="219456" bIns="219456" anchor="b">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15727680" y="30510481"/>
            <a:ext cx="1249669" cy="1361439"/>
          </a:xfrm>
          <a:prstGeom prst="rect">
            <a:avLst/>
          </a:prstGeom>
          <a:ln w="12700">
            <a:miter lim="400000"/>
          </a:ln>
        </p:spPr>
        <p:txBody>
          <a:bodyPr wrap="none" lIns="45718" tIns="45718" rIns="45718" bIns="45718">
            <a:spAutoFit/>
          </a:body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4389120" rtl="0" latinLnBrk="0">
        <a:lnSpc>
          <a:spcPct val="100000"/>
        </a:lnSpc>
        <a:spcBef>
          <a:spcPts val="0"/>
        </a:spcBef>
        <a:spcAft>
          <a:spcPts val="0"/>
        </a:spcAft>
        <a:buClrTx/>
        <a:buSzTx/>
        <a:buFontTx/>
        <a:buNone/>
        <a:tabLst/>
        <a:defRPr b="1" baseline="0" cap="all" i="0" spc="0" strike="noStrike" sz="19200" u="none">
          <a:ln>
            <a:noFill/>
          </a:ln>
          <a:solidFill>
            <a:srgbClr val="000000"/>
          </a:solidFill>
          <a:uFillTx/>
          <a:latin typeface="+mn-lt"/>
          <a:ea typeface="+mn-ea"/>
          <a:cs typeface="+mn-cs"/>
          <a:sym typeface="Calibri"/>
        </a:defRPr>
      </a:lvl1pPr>
      <a:lvl2pPr marL="0" marR="0" indent="0" algn="l" defTabSz="4389120" rtl="0" latinLnBrk="0">
        <a:lnSpc>
          <a:spcPct val="100000"/>
        </a:lnSpc>
        <a:spcBef>
          <a:spcPts val="0"/>
        </a:spcBef>
        <a:spcAft>
          <a:spcPts val="0"/>
        </a:spcAft>
        <a:buClrTx/>
        <a:buSzTx/>
        <a:buFontTx/>
        <a:buNone/>
        <a:tabLst/>
        <a:defRPr b="1" baseline="0" cap="all" i="0" spc="0" strike="noStrike" sz="19200" u="none">
          <a:ln>
            <a:noFill/>
          </a:ln>
          <a:solidFill>
            <a:srgbClr val="000000"/>
          </a:solidFill>
          <a:uFillTx/>
          <a:latin typeface="+mn-lt"/>
          <a:ea typeface="+mn-ea"/>
          <a:cs typeface="+mn-cs"/>
          <a:sym typeface="Calibri"/>
        </a:defRPr>
      </a:lvl2pPr>
      <a:lvl3pPr marL="0" marR="0" indent="0" algn="l" defTabSz="4389120" rtl="0" latinLnBrk="0">
        <a:lnSpc>
          <a:spcPct val="100000"/>
        </a:lnSpc>
        <a:spcBef>
          <a:spcPts val="0"/>
        </a:spcBef>
        <a:spcAft>
          <a:spcPts val="0"/>
        </a:spcAft>
        <a:buClrTx/>
        <a:buSzTx/>
        <a:buFontTx/>
        <a:buNone/>
        <a:tabLst/>
        <a:defRPr b="1" baseline="0" cap="all" i="0" spc="0" strike="noStrike" sz="19200" u="none">
          <a:ln>
            <a:noFill/>
          </a:ln>
          <a:solidFill>
            <a:srgbClr val="000000"/>
          </a:solidFill>
          <a:uFillTx/>
          <a:latin typeface="+mn-lt"/>
          <a:ea typeface="+mn-ea"/>
          <a:cs typeface="+mn-cs"/>
          <a:sym typeface="Calibri"/>
        </a:defRPr>
      </a:lvl3pPr>
      <a:lvl4pPr marL="0" marR="0" indent="0" algn="l" defTabSz="4389120" rtl="0" latinLnBrk="0">
        <a:lnSpc>
          <a:spcPct val="100000"/>
        </a:lnSpc>
        <a:spcBef>
          <a:spcPts val="0"/>
        </a:spcBef>
        <a:spcAft>
          <a:spcPts val="0"/>
        </a:spcAft>
        <a:buClrTx/>
        <a:buSzTx/>
        <a:buFontTx/>
        <a:buNone/>
        <a:tabLst/>
        <a:defRPr b="1" baseline="0" cap="all" i="0" spc="0" strike="noStrike" sz="19200" u="none">
          <a:ln>
            <a:noFill/>
          </a:ln>
          <a:solidFill>
            <a:srgbClr val="000000"/>
          </a:solidFill>
          <a:uFillTx/>
          <a:latin typeface="+mn-lt"/>
          <a:ea typeface="+mn-ea"/>
          <a:cs typeface="+mn-cs"/>
          <a:sym typeface="Calibri"/>
        </a:defRPr>
      </a:lvl4pPr>
      <a:lvl5pPr marL="0" marR="0" indent="0" algn="l" defTabSz="4389120" rtl="0" latinLnBrk="0">
        <a:lnSpc>
          <a:spcPct val="100000"/>
        </a:lnSpc>
        <a:spcBef>
          <a:spcPts val="0"/>
        </a:spcBef>
        <a:spcAft>
          <a:spcPts val="0"/>
        </a:spcAft>
        <a:buClrTx/>
        <a:buSzTx/>
        <a:buFontTx/>
        <a:buNone/>
        <a:tabLst/>
        <a:defRPr b="1" baseline="0" cap="all" i="0" spc="0" strike="noStrike" sz="19200" u="none">
          <a:ln>
            <a:noFill/>
          </a:ln>
          <a:solidFill>
            <a:srgbClr val="000000"/>
          </a:solidFill>
          <a:uFillTx/>
          <a:latin typeface="+mn-lt"/>
          <a:ea typeface="+mn-ea"/>
          <a:cs typeface="+mn-cs"/>
          <a:sym typeface="Calibri"/>
        </a:defRPr>
      </a:lvl5pPr>
      <a:lvl6pPr marL="0" marR="0" indent="0" algn="l" defTabSz="4389120" rtl="0" latinLnBrk="0">
        <a:lnSpc>
          <a:spcPct val="100000"/>
        </a:lnSpc>
        <a:spcBef>
          <a:spcPts val="0"/>
        </a:spcBef>
        <a:spcAft>
          <a:spcPts val="0"/>
        </a:spcAft>
        <a:buClrTx/>
        <a:buSzTx/>
        <a:buFontTx/>
        <a:buNone/>
        <a:tabLst/>
        <a:defRPr b="1" baseline="0" cap="all" i="0" spc="0" strike="noStrike" sz="19200" u="none">
          <a:ln>
            <a:noFill/>
          </a:ln>
          <a:solidFill>
            <a:srgbClr val="000000"/>
          </a:solidFill>
          <a:uFillTx/>
          <a:latin typeface="+mn-lt"/>
          <a:ea typeface="+mn-ea"/>
          <a:cs typeface="+mn-cs"/>
          <a:sym typeface="Calibri"/>
        </a:defRPr>
      </a:lvl6pPr>
      <a:lvl7pPr marL="0" marR="0" indent="0" algn="l" defTabSz="4389120" rtl="0" latinLnBrk="0">
        <a:lnSpc>
          <a:spcPct val="100000"/>
        </a:lnSpc>
        <a:spcBef>
          <a:spcPts val="0"/>
        </a:spcBef>
        <a:spcAft>
          <a:spcPts val="0"/>
        </a:spcAft>
        <a:buClrTx/>
        <a:buSzTx/>
        <a:buFontTx/>
        <a:buNone/>
        <a:tabLst/>
        <a:defRPr b="1" baseline="0" cap="all" i="0" spc="0" strike="noStrike" sz="19200" u="none">
          <a:ln>
            <a:noFill/>
          </a:ln>
          <a:solidFill>
            <a:srgbClr val="000000"/>
          </a:solidFill>
          <a:uFillTx/>
          <a:latin typeface="+mn-lt"/>
          <a:ea typeface="+mn-ea"/>
          <a:cs typeface="+mn-cs"/>
          <a:sym typeface="Calibri"/>
        </a:defRPr>
      </a:lvl7pPr>
      <a:lvl8pPr marL="0" marR="0" indent="0" algn="l" defTabSz="4389120" rtl="0" latinLnBrk="0">
        <a:lnSpc>
          <a:spcPct val="100000"/>
        </a:lnSpc>
        <a:spcBef>
          <a:spcPts val="0"/>
        </a:spcBef>
        <a:spcAft>
          <a:spcPts val="0"/>
        </a:spcAft>
        <a:buClrTx/>
        <a:buSzTx/>
        <a:buFontTx/>
        <a:buNone/>
        <a:tabLst/>
        <a:defRPr b="1" baseline="0" cap="all" i="0" spc="0" strike="noStrike" sz="19200" u="none">
          <a:ln>
            <a:noFill/>
          </a:ln>
          <a:solidFill>
            <a:srgbClr val="000000"/>
          </a:solidFill>
          <a:uFillTx/>
          <a:latin typeface="+mn-lt"/>
          <a:ea typeface="+mn-ea"/>
          <a:cs typeface="+mn-cs"/>
          <a:sym typeface="Calibri"/>
        </a:defRPr>
      </a:lvl8pPr>
      <a:lvl9pPr marL="0" marR="0" indent="0" algn="l" defTabSz="4389120" rtl="0" latinLnBrk="0">
        <a:lnSpc>
          <a:spcPct val="100000"/>
        </a:lnSpc>
        <a:spcBef>
          <a:spcPts val="0"/>
        </a:spcBef>
        <a:spcAft>
          <a:spcPts val="0"/>
        </a:spcAft>
        <a:buClrTx/>
        <a:buSzTx/>
        <a:buFontTx/>
        <a:buNone/>
        <a:tabLst/>
        <a:defRPr b="1" baseline="0" cap="all" i="0" spc="0" strike="noStrike" sz="19200" u="none">
          <a:ln>
            <a:noFill/>
          </a:ln>
          <a:solidFill>
            <a:srgbClr val="000000"/>
          </a:solidFill>
          <a:uFillTx/>
          <a:latin typeface="+mn-lt"/>
          <a:ea typeface="+mn-ea"/>
          <a:cs typeface="+mn-cs"/>
          <a:sym typeface="Calibri"/>
        </a:defRPr>
      </a:lvl9pPr>
    </p:titleStyle>
    <p:bodyStyle>
      <a:lvl1pPr marL="0" marR="0" indent="0" algn="l" defTabSz="4389120" rtl="0" latinLnBrk="0">
        <a:lnSpc>
          <a:spcPct val="100000"/>
        </a:lnSpc>
        <a:spcBef>
          <a:spcPts val="2300"/>
        </a:spcBef>
        <a:spcAft>
          <a:spcPts val="0"/>
        </a:spcAft>
        <a:buClrTx/>
        <a:buSzTx/>
        <a:buFontTx/>
        <a:buNone/>
        <a:tabLst/>
        <a:defRPr b="0" baseline="0" cap="none" i="0" spc="0" strike="noStrike" sz="9600" u="none">
          <a:ln>
            <a:noFill/>
          </a:ln>
          <a:solidFill>
            <a:srgbClr val="888888"/>
          </a:solidFill>
          <a:uFillTx/>
          <a:latin typeface="+mn-lt"/>
          <a:ea typeface="+mn-ea"/>
          <a:cs typeface="+mn-cs"/>
          <a:sym typeface="Calibri"/>
        </a:defRPr>
      </a:lvl1pPr>
      <a:lvl2pPr marL="0" marR="0" indent="0" algn="l" defTabSz="4389120" rtl="0" latinLnBrk="0">
        <a:lnSpc>
          <a:spcPct val="100000"/>
        </a:lnSpc>
        <a:spcBef>
          <a:spcPts val="2300"/>
        </a:spcBef>
        <a:spcAft>
          <a:spcPts val="0"/>
        </a:spcAft>
        <a:buClrTx/>
        <a:buSzTx/>
        <a:buFontTx/>
        <a:buNone/>
        <a:tabLst/>
        <a:defRPr b="0" baseline="0" cap="none" i="0" spc="0" strike="noStrike" sz="9600" u="none">
          <a:ln>
            <a:noFill/>
          </a:ln>
          <a:solidFill>
            <a:srgbClr val="888888"/>
          </a:solidFill>
          <a:uFillTx/>
          <a:latin typeface="+mn-lt"/>
          <a:ea typeface="+mn-ea"/>
          <a:cs typeface="+mn-cs"/>
          <a:sym typeface="Calibri"/>
        </a:defRPr>
      </a:lvl2pPr>
      <a:lvl3pPr marL="0" marR="0" indent="0" algn="l" defTabSz="4389120" rtl="0" latinLnBrk="0">
        <a:lnSpc>
          <a:spcPct val="100000"/>
        </a:lnSpc>
        <a:spcBef>
          <a:spcPts val="2300"/>
        </a:spcBef>
        <a:spcAft>
          <a:spcPts val="0"/>
        </a:spcAft>
        <a:buClrTx/>
        <a:buSzTx/>
        <a:buFontTx/>
        <a:buNone/>
        <a:tabLst/>
        <a:defRPr b="0" baseline="0" cap="none" i="0" spc="0" strike="noStrike" sz="9600" u="none">
          <a:ln>
            <a:noFill/>
          </a:ln>
          <a:solidFill>
            <a:srgbClr val="888888"/>
          </a:solidFill>
          <a:uFillTx/>
          <a:latin typeface="+mn-lt"/>
          <a:ea typeface="+mn-ea"/>
          <a:cs typeface="+mn-cs"/>
          <a:sym typeface="Calibri"/>
        </a:defRPr>
      </a:lvl3pPr>
      <a:lvl4pPr marL="0" marR="0" indent="0" algn="l" defTabSz="4389120" rtl="0" latinLnBrk="0">
        <a:lnSpc>
          <a:spcPct val="100000"/>
        </a:lnSpc>
        <a:spcBef>
          <a:spcPts val="2300"/>
        </a:spcBef>
        <a:spcAft>
          <a:spcPts val="0"/>
        </a:spcAft>
        <a:buClrTx/>
        <a:buSzTx/>
        <a:buFontTx/>
        <a:buNone/>
        <a:tabLst/>
        <a:defRPr b="0" baseline="0" cap="none" i="0" spc="0" strike="noStrike" sz="9600" u="none">
          <a:ln>
            <a:noFill/>
          </a:ln>
          <a:solidFill>
            <a:srgbClr val="888888"/>
          </a:solidFill>
          <a:uFillTx/>
          <a:latin typeface="+mn-lt"/>
          <a:ea typeface="+mn-ea"/>
          <a:cs typeface="+mn-cs"/>
          <a:sym typeface="Calibri"/>
        </a:defRPr>
      </a:lvl4pPr>
      <a:lvl5pPr marL="0" marR="0" indent="0" algn="l" defTabSz="4389120" rtl="0" latinLnBrk="0">
        <a:lnSpc>
          <a:spcPct val="100000"/>
        </a:lnSpc>
        <a:spcBef>
          <a:spcPts val="2300"/>
        </a:spcBef>
        <a:spcAft>
          <a:spcPts val="0"/>
        </a:spcAft>
        <a:buClrTx/>
        <a:buSzTx/>
        <a:buFontTx/>
        <a:buNone/>
        <a:tabLst/>
        <a:defRPr b="0" baseline="0" cap="none" i="0" spc="0" strike="noStrike" sz="9600" u="none">
          <a:ln>
            <a:noFill/>
          </a:ln>
          <a:solidFill>
            <a:srgbClr val="888888"/>
          </a:solidFill>
          <a:uFillTx/>
          <a:latin typeface="+mn-lt"/>
          <a:ea typeface="+mn-ea"/>
          <a:cs typeface="+mn-cs"/>
          <a:sym typeface="Calibri"/>
        </a:defRPr>
      </a:lvl5pPr>
      <a:lvl6pPr marL="0" marR="0" indent="0" algn="l" defTabSz="4389120" rtl="0" latinLnBrk="0">
        <a:lnSpc>
          <a:spcPct val="100000"/>
        </a:lnSpc>
        <a:spcBef>
          <a:spcPts val="2300"/>
        </a:spcBef>
        <a:spcAft>
          <a:spcPts val="0"/>
        </a:spcAft>
        <a:buClrTx/>
        <a:buSzTx/>
        <a:buFontTx/>
        <a:buNone/>
        <a:tabLst/>
        <a:defRPr b="0" baseline="0" cap="none" i="0" spc="0" strike="noStrike" sz="9600" u="none">
          <a:ln>
            <a:noFill/>
          </a:ln>
          <a:solidFill>
            <a:srgbClr val="888888"/>
          </a:solidFill>
          <a:uFillTx/>
          <a:latin typeface="+mn-lt"/>
          <a:ea typeface="+mn-ea"/>
          <a:cs typeface="+mn-cs"/>
          <a:sym typeface="Calibri"/>
        </a:defRPr>
      </a:lvl6pPr>
      <a:lvl7pPr marL="0" marR="0" indent="0" algn="l" defTabSz="4389120" rtl="0" latinLnBrk="0">
        <a:lnSpc>
          <a:spcPct val="100000"/>
        </a:lnSpc>
        <a:spcBef>
          <a:spcPts val="2300"/>
        </a:spcBef>
        <a:spcAft>
          <a:spcPts val="0"/>
        </a:spcAft>
        <a:buClrTx/>
        <a:buSzTx/>
        <a:buFontTx/>
        <a:buNone/>
        <a:tabLst/>
        <a:defRPr b="0" baseline="0" cap="none" i="0" spc="0" strike="noStrike" sz="9600" u="none">
          <a:ln>
            <a:noFill/>
          </a:ln>
          <a:solidFill>
            <a:srgbClr val="888888"/>
          </a:solidFill>
          <a:uFillTx/>
          <a:latin typeface="+mn-lt"/>
          <a:ea typeface="+mn-ea"/>
          <a:cs typeface="+mn-cs"/>
          <a:sym typeface="Calibri"/>
        </a:defRPr>
      </a:lvl7pPr>
      <a:lvl8pPr marL="0" marR="0" indent="0" algn="l" defTabSz="4389120" rtl="0" latinLnBrk="0">
        <a:lnSpc>
          <a:spcPct val="100000"/>
        </a:lnSpc>
        <a:spcBef>
          <a:spcPts val="2300"/>
        </a:spcBef>
        <a:spcAft>
          <a:spcPts val="0"/>
        </a:spcAft>
        <a:buClrTx/>
        <a:buSzTx/>
        <a:buFontTx/>
        <a:buNone/>
        <a:tabLst/>
        <a:defRPr b="0" baseline="0" cap="none" i="0" spc="0" strike="noStrike" sz="9600" u="none">
          <a:ln>
            <a:noFill/>
          </a:ln>
          <a:solidFill>
            <a:srgbClr val="888888"/>
          </a:solidFill>
          <a:uFillTx/>
          <a:latin typeface="+mn-lt"/>
          <a:ea typeface="+mn-ea"/>
          <a:cs typeface="+mn-cs"/>
          <a:sym typeface="Calibri"/>
        </a:defRPr>
      </a:lvl8pPr>
      <a:lvl9pPr marL="0" marR="0" indent="0" algn="l" defTabSz="4389120" rtl="0" latinLnBrk="0">
        <a:lnSpc>
          <a:spcPct val="100000"/>
        </a:lnSpc>
        <a:spcBef>
          <a:spcPts val="2300"/>
        </a:spcBef>
        <a:spcAft>
          <a:spcPts val="0"/>
        </a:spcAft>
        <a:buClrTx/>
        <a:buSzTx/>
        <a:buFontTx/>
        <a:buNone/>
        <a:tabLst/>
        <a:defRPr b="0" baseline="0" cap="none" i="0" spc="0" strike="noStrike" sz="9600" u="none">
          <a:ln>
            <a:noFill/>
          </a:ln>
          <a:solidFill>
            <a:srgbClr val="888888"/>
          </a:solidFill>
          <a:uFillTx/>
          <a:latin typeface="+mn-lt"/>
          <a:ea typeface="+mn-ea"/>
          <a:cs typeface="+mn-cs"/>
          <a:sym typeface="Calibri"/>
        </a:defRPr>
      </a:lvl9pPr>
    </p:bodyStyle>
    <p:otherStyle>
      <a:lvl1pPr marL="0" marR="0" indent="0" algn="l" defTabSz="4389120" rtl="0" latinLnBrk="0">
        <a:lnSpc>
          <a:spcPct val="100000"/>
        </a:lnSpc>
        <a:spcBef>
          <a:spcPts val="0"/>
        </a:spcBef>
        <a:spcAft>
          <a:spcPts val="0"/>
        </a:spcAft>
        <a:buClrTx/>
        <a:buSzTx/>
        <a:buFontTx/>
        <a:buNone/>
        <a:tabLst/>
        <a:defRPr b="0" baseline="0" cap="none" i="0" spc="0" strike="noStrike" sz="8600" u="none">
          <a:ln>
            <a:noFill/>
          </a:ln>
          <a:solidFill>
            <a:schemeClr val="tx1"/>
          </a:solidFill>
          <a:uFillTx/>
          <a:latin typeface="+mn-lt"/>
          <a:ea typeface="+mn-ea"/>
          <a:cs typeface="+mn-cs"/>
          <a:sym typeface="Calibri"/>
        </a:defRPr>
      </a:lvl1pPr>
      <a:lvl2pPr marL="0" marR="0" indent="0" algn="l" defTabSz="4389120" rtl="0" latinLnBrk="0">
        <a:lnSpc>
          <a:spcPct val="100000"/>
        </a:lnSpc>
        <a:spcBef>
          <a:spcPts val="0"/>
        </a:spcBef>
        <a:spcAft>
          <a:spcPts val="0"/>
        </a:spcAft>
        <a:buClrTx/>
        <a:buSzTx/>
        <a:buFontTx/>
        <a:buNone/>
        <a:tabLst/>
        <a:defRPr b="0" baseline="0" cap="none" i="0" spc="0" strike="noStrike" sz="8600" u="none">
          <a:ln>
            <a:noFill/>
          </a:ln>
          <a:solidFill>
            <a:schemeClr val="tx1"/>
          </a:solidFill>
          <a:uFillTx/>
          <a:latin typeface="+mn-lt"/>
          <a:ea typeface="+mn-ea"/>
          <a:cs typeface="+mn-cs"/>
          <a:sym typeface="Calibri"/>
        </a:defRPr>
      </a:lvl2pPr>
      <a:lvl3pPr marL="0" marR="0" indent="0" algn="l" defTabSz="4389120" rtl="0" latinLnBrk="0">
        <a:lnSpc>
          <a:spcPct val="100000"/>
        </a:lnSpc>
        <a:spcBef>
          <a:spcPts val="0"/>
        </a:spcBef>
        <a:spcAft>
          <a:spcPts val="0"/>
        </a:spcAft>
        <a:buClrTx/>
        <a:buSzTx/>
        <a:buFontTx/>
        <a:buNone/>
        <a:tabLst/>
        <a:defRPr b="0" baseline="0" cap="none" i="0" spc="0" strike="noStrike" sz="8600" u="none">
          <a:ln>
            <a:noFill/>
          </a:ln>
          <a:solidFill>
            <a:schemeClr val="tx1"/>
          </a:solidFill>
          <a:uFillTx/>
          <a:latin typeface="+mn-lt"/>
          <a:ea typeface="+mn-ea"/>
          <a:cs typeface="+mn-cs"/>
          <a:sym typeface="Calibri"/>
        </a:defRPr>
      </a:lvl3pPr>
      <a:lvl4pPr marL="0" marR="0" indent="0" algn="l" defTabSz="4389120" rtl="0" latinLnBrk="0">
        <a:lnSpc>
          <a:spcPct val="100000"/>
        </a:lnSpc>
        <a:spcBef>
          <a:spcPts val="0"/>
        </a:spcBef>
        <a:spcAft>
          <a:spcPts val="0"/>
        </a:spcAft>
        <a:buClrTx/>
        <a:buSzTx/>
        <a:buFontTx/>
        <a:buNone/>
        <a:tabLst/>
        <a:defRPr b="0" baseline="0" cap="none" i="0" spc="0" strike="noStrike" sz="8600" u="none">
          <a:ln>
            <a:noFill/>
          </a:ln>
          <a:solidFill>
            <a:schemeClr val="tx1"/>
          </a:solidFill>
          <a:uFillTx/>
          <a:latin typeface="+mn-lt"/>
          <a:ea typeface="+mn-ea"/>
          <a:cs typeface="+mn-cs"/>
          <a:sym typeface="Calibri"/>
        </a:defRPr>
      </a:lvl4pPr>
      <a:lvl5pPr marL="0" marR="0" indent="0" algn="l" defTabSz="4389120" rtl="0" latinLnBrk="0">
        <a:lnSpc>
          <a:spcPct val="100000"/>
        </a:lnSpc>
        <a:spcBef>
          <a:spcPts val="0"/>
        </a:spcBef>
        <a:spcAft>
          <a:spcPts val="0"/>
        </a:spcAft>
        <a:buClrTx/>
        <a:buSzTx/>
        <a:buFontTx/>
        <a:buNone/>
        <a:tabLst/>
        <a:defRPr b="0" baseline="0" cap="none" i="0" spc="0" strike="noStrike" sz="8600" u="none">
          <a:ln>
            <a:noFill/>
          </a:ln>
          <a:solidFill>
            <a:schemeClr val="tx1"/>
          </a:solidFill>
          <a:uFillTx/>
          <a:latin typeface="+mn-lt"/>
          <a:ea typeface="+mn-ea"/>
          <a:cs typeface="+mn-cs"/>
          <a:sym typeface="Calibri"/>
        </a:defRPr>
      </a:lvl5pPr>
      <a:lvl6pPr marL="0" marR="0" indent="0" algn="l" defTabSz="4389120" rtl="0" latinLnBrk="0">
        <a:lnSpc>
          <a:spcPct val="100000"/>
        </a:lnSpc>
        <a:spcBef>
          <a:spcPts val="0"/>
        </a:spcBef>
        <a:spcAft>
          <a:spcPts val="0"/>
        </a:spcAft>
        <a:buClrTx/>
        <a:buSzTx/>
        <a:buFontTx/>
        <a:buNone/>
        <a:tabLst/>
        <a:defRPr b="0" baseline="0" cap="none" i="0" spc="0" strike="noStrike" sz="8600" u="none">
          <a:ln>
            <a:noFill/>
          </a:ln>
          <a:solidFill>
            <a:schemeClr val="tx1"/>
          </a:solidFill>
          <a:uFillTx/>
          <a:latin typeface="+mn-lt"/>
          <a:ea typeface="+mn-ea"/>
          <a:cs typeface="+mn-cs"/>
          <a:sym typeface="Calibri"/>
        </a:defRPr>
      </a:lvl6pPr>
      <a:lvl7pPr marL="0" marR="0" indent="0" algn="l" defTabSz="4389120" rtl="0" latinLnBrk="0">
        <a:lnSpc>
          <a:spcPct val="100000"/>
        </a:lnSpc>
        <a:spcBef>
          <a:spcPts val="0"/>
        </a:spcBef>
        <a:spcAft>
          <a:spcPts val="0"/>
        </a:spcAft>
        <a:buClrTx/>
        <a:buSzTx/>
        <a:buFontTx/>
        <a:buNone/>
        <a:tabLst/>
        <a:defRPr b="0" baseline="0" cap="none" i="0" spc="0" strike="noStrike" sz="8600" u="none">
          <a:ln>
            <a:noFill/>
          </a:ln>
          <a:solidFill>
            <a:schemeClr val="tx1"/>
          </a:solidFill>
          <a:uFillTx/>
          <a:latin typeface="+mn-lt"/>
          <a:ea typeface="+mn-ea"/>
          <a:cs typeface="+mn-cs"/>
          <a:sym typeface="Calibri"/>
        </a:defRPr>
      </a:lvl7pPr>
      <a:lvl8pPr marL="0" marR="0" indent="0" algn="l" defTabSz="4389120" rtl="0" latinLnBrk="0">
        <a:lnSpc>
          <a:spcPct val="100000"/>
        </a:lnSpc>
        <a:spcBef>
          <a:spcPts val="0"/>
        </a:spcBef>
        <a:spcAft>
          <a:spcPts val="0"/>
        </a:spcAft>
        <a:buClrTx/>
        <a:buSzTx/>
        <a:buFontTx/>
        <a:buNone/>
        <a:tabLst/>
        <a:defRPr b="0" baseline="0" cap="none" i="0" spc="0" strike="noStrike" sz="8600" u="none">
          <a:ln>
            <a:noFill/>
          </a:ln>
          <a:solidFill>
            <a:schemeClr val="tx1"/>
          </a:solidFill>
          <a:uFillTx/>
          <a:latin typeface="+mn-lt"/>
          <a:ea typeface="+mn-ea"/>
          <a:cs typeface="+mn-cs"/>
          <a:sym typeface="Calibri"/>
        </a:defRPr>
      </a:lvl8pPr>
      <a:lvl9pPr marL="0" marR="0" indent="0" algn="l" defTabSz="4389120" rtl="0" latinLnBrk="0">
        <a:lnSpc>
          <a:spcPct val="100000"/>
        </a:lnSpc>
        <a:spcBef>
          <a:spcPts val="0"/>
        </a:spcBef>
        <a:spcAft>
          <a:spcPts val="0"/>
        </a:spcAft>
        <a:buClrTx/>
        <a:buSzTx/>
        <a:buFontTx/>
        <a:buNone/>
        <a:tabLst/>
        <a:defRPr b="0" baseline="0" cap="none" i="0" spc="0" strike="noStrike" sz="86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nvSpPr>
        <p:spPr>
          <a:xfrm>
            <a:off x="4419600" y="380999"/>
            <a:ext cx="13309600" cy="2237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b="1"/>
            </a:pPr>
            <a:r>
              <a:t>CTRL-X</a:t>
            </a:r>
          </a:p>
          <a:p>
            <a:pPr algn="ctr">
              <a:defRPr b="1" sz="6000"/>
            </a:pPr>
            <a:r>
              <a:t>Victor Johnson &amp; Camille Rasmussen</a:t>
            </a:r>
          </a:p>
        </p:txBody>
      </p:sp>
      <p:sp>
        <p:nvSpPr>
          <p:cNvPr id="113" name="Shape 113"/>
          <p:cNvSpPr/>
          <p:nvPr/>
        </p:nvSpPr>
        <p:spPr>
          <a:xfrm>
            <a:off x="0" y="3429000"/>
            <a:ext cx="21945603" cy="0"/>
          </a:xfrm>
          <a:prstGeom prst="line">
            <a:avLst/>
          </a:prstGeom>
          <a:ln w="50800">
            <a:solidFill>
              <a:srgbClr val="000000"/>
            </a:solidFill>
          </a:ln>
        </p:spPr>
        <p:txBody>
          <a:bodyPr lIns="45718" tIns="45718" rIns="45718" bIns="45718"/>
          <a:lstStyle/>
          <a:p>
            <a:pPr/>
          </a:p>
        </p:txBody>
      </p:sp>
      <p:pic>
        <p:nvPicPr>
          <p:cNvPr id="114" name="image1.png" descr="Ulogo_cmyk.eps"/>
          <p:cNvPicPr>
            <a:picLocks noChangeAspect="1"/>
          </p:cNvPicPr>
          <p:nvPr/>
        </p:nvPicPr>
        <p:blipFill>
          <a:blip r:embed="rId2">
            <a:extLst/>
          </a:blip>
          <a:stretch>
            <a:fillRect/>
          </a:stretch>
        </p:blipFill>
        <p:spPr>
          <a:xfrm>
            <a:off x="457200" y="457200"/>
            <a:ext cx="3200400" cy="2481200"/>
          </a:xfrm>
          <a:prstGeom prst="rect">
            <a:avLst/>
          </a:prstGeom>
          <a:ln w="12700">
            <a:miter lim="400000"/>
          </a:ln>
        </p:spPr>
      </p:pic>
      <p:sp>
        <p:nvSpPr>
          <p:cNvPr id="115" name="Shape 115"/>
          <p:cNvSpPr/>
          <p:nvPr/>
        </p:nvSpPr>
        <p:spPr>
          <a:xfrm>
            <a:off x="968325" y="3919599"/>
            <a:ext cx="9113970" cy="1361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lstStyle>
          <a:p>
            <a:pPr/>
            <a:r>
              <a:t>System design</a:t>
            </a:r>
          </a:p>
        </p:txBody>
      </p:sp>
      <p:sp>
        <p:nvSpPr>
          <p:cNvPr id="116" name="Shape 116"/>
          <p:cNvSpPr/>
          <p:nvPr/>
        </p:nvSpPr>
        <p:spPr>
          <a:xfrm>
            <a:off x="630752" y="5746239"/>
            <a:ext cx="4244442" cy="802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4800"/>
            </a:lvl1pPr>
          </a:lstStyle>
          <a:p>
            <a:pPr/>
            <a:r>
              <a:t>Document</a:t>
            </a:r>
          </a:p>
        </p:txBody>
      </p:sp>
      <p:sp>
        <p:nvSpPr>
          <p:cNvPr id="117" name="Shape 117"/>
          <p:cNvSpPr/>
          <p:nvPr/>
        </p:nvSpPr>
        <p:spPr>
          <a:xfrm>
            <a:off x="563200" y="7952888"/>
            <a:ext cx="4390294" cy="2910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60947" indent="-360947">
              <a:buSzPct val="100000"/>
              <a:buChar char="•"/>
              <a:defRPr sz="3200"/>
            </a:pPr>
            <a:r>
              <a:t>Extracts noun phrase tags from the file.</a:t>
            </a:r>
          </a:p>
          <a:p>
            <a:pPr marL="360947" indent="-360947">
              <a:buSzPct val="100000"/>
              <a:buChar char="•"/>
              <a:defRPr sz="3200"/>
            </a:pPr>
            <a:r>
              <a:t>Stores updated tag references.</a:t>
            </a:r>
          </a:p>
          <a:p>
            <a:pPr marL="360947" indent="-360947">
              <a:buSzPct val="100000"/>
              <a:buChar char="•"/>
              <a:defRPr sz="3200"/>
            </a:pPr>
            <a:r>
              <a:t>Outputs results to the output file.</a:t>
            </a:r>
          </a:p>
        </p:txBody>
      </p:sp>
      <p:sp>
        <p:nvSpPr>
          <p:cNvPr id="118" name="Shape 118"/>
          <p:cNvSpPr/>
          <p:nvPr/>
        </p:nvSpPr>
        <p:spPr>
          <a:xfrm>
            <a:off x="5761552" y="5746239"/>
            <a:ext cx="4244442" cy="802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4800"/>
            </a:lvl1pPr>
          </a:lstStyle>
          <a:p>
            <a:pPr/>
            <a:r>
              <a:t>Resolver</a:t>
            </a:r>
          </a:p>
        </p:txBody>
      </p:sp>
      <p:sp>
        <p:nvSpPr>
          <p:cNvPr id="119" name="Shape 119"/>
          <p:cNvSpPr/>
          <p:nvPr/>
        </p:nvSpPr>
        <p:spPr>
          <a:xfrm>
            <a:off x="6097126" y="7953399"/>
            <a:ext cx="4390294" cy="4320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60947" indent="-360947">
              <a:buSzPct val="100000"/>
              <a:buChar char="•"/>
              <a:defRPr sz="3200"/>
            </a:pPr>
            <a:r>
              <a:t>Searches tags for references.</a:t>
            </a:r>
          </a:p>
          <a:p>
            <a:pPr marL="360947" indent="-360947">
              <a:buSzPct val="100000"/>
              <a:buChar char="•"/>
              <a:defRPr sz="3200"/>
            </a:pPr>
            <a:r>
              <a:t>Updates the references for each tag in the Document.</a:t>
            </a:r>
          </a:p>
          <a:p>
            <a:pPr marL="360947" indent="-360947">
              <a:buSzPct val="100000"/>
              <a:buChar char="•"/>
              <a:defRPr sz="3200"/>
            </a:pPr>
            <a:r>
              <a:t>Searches for untagged noun phrases referencing tagged noun phrases.</a:t>
            </a:r>
          </a:p>
        </p:txBody>
      </p:sp>
      <p:sp>
        <p:nvSpPr>
          <p:cNvPr id="120" name="Shape 120"/>
          <p:cNvSpPr/>
          <p:nvPr/>
        </p:nvSpPr>
        <p:spPr>
          <a:xfrm>
            <a:off x="8952179" y="18140502"/>
            <a:ext cx="4244442" cy="802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4800"/>
            </a:lvl1pPr>
          </a:lstStyle>
          <a:p>
            <a:pPr/>
            <a:r>
              <a:t>The Algorithm</a:t>
            </a:r>
          </a:p>
        </p:txBody>
      </p:sp>
      <p:pic>
        <p:nvPicPr>
          <p:cNvPr id="121" name="image1.jpeg"/>
          <p:cNvPicPr>
            <a:picLocks noChangeAspect="1"/>
          </p:cNvPicPr>
          <p:nvPr/>
        </p:nvPicPr>
        <p:blipFill>
          <a:blip r:embed="rId3">
            <a:extLst/>
          </a:blip>
          <a:stretch>
            <a:fillRect/>
          </a:stretch>
        </p:blipFill>
        <p:spPr>
          <a:xfrm>
            <a:off x="2010286" y="19080836"/>
            <a:ext cx="18128228" cy="14008177"/>
          </a:xfrm>
          <a:prstGeom prst="rect">
            <a:avLst/>
          </a:prstGeom>
          <a:ln w="12700">
            <a:miter lim="400000"/>
          </a:ln>
        </p:spPr>
      </p:pic>
      <p:sp>
        <p:nvSpPr>
          <p:cNvPr id="122" name="Shape 122"/>
          <p:cNvSpPr/>
          <p:nvPr/>
        </p:nvSpPr>
        <p:spPr>
          <a:xfrm>
            <a:off x="11895766" y="3919599"/>
            <a:ext cx="9113970" cy="1361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lstStyle>
          <a:p>
            <a:pPr/>
            <a:r>
              <a:t>Performance</a:t>
            </a:r>
          </a:p>
        </p:txBody>
      </p:sp>
      <p:sp>
        <p:nvSpPr>
          <p:cNvPr id="123" name="Shape 123"/>
          <p:cNvSpPr/>
          <p:nvPr/>
        </p:nvSpPr>
        <p:spPr>
          <a:xfrm>
            <a:off x="11552753" y="5466839"/>
            <a:ext cx="9799996" cy="1971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200"/>
            </a:lvl1pPr>
          </a:lstStyle>
          <a:p>
            <a:pPr/>
            <a:r>
              <a:t>With 57% accuracy on test set 2 and 63% accuracy on test set 3, our coreference resolver performed quite similarly on both test sets. This similarity can be attributed the general approach that was taken.</a:t>
            </a:r>
          </a:p>
        </p:txBody>
      </p:sp>
      <p:sp>
        <p:nvSpPr>
          <p:cNvPr id="124" name="Shape 124"/>
          <p:cNvSpPr/>
          <p:nvPr/>
        </p:nvSpPr>
        <p:spPr>
          <a:xfrm>
            <a:off x="609081" y="13993921"/>
            <a:ext cx="9799997" cy="2910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200"/>
            </a:lvl1pPr>
          </a:lstStyle>
          <a:p>
            <a:pPr/>
            <a:r>
              <a:t>We opted to take a simple and general approach to resolving coreferences. The majority of references are found using string matching techniques. The remaining references are resolved by guessing the gender and plurality of noun phrases and using those to match similar noun phrases.</a:t>
            </a:r>
          </a:p>
        </p:txBody>
      </p:sp>
      <p:sp>
        <p:nvSpPr>
          <p:cNvPr id="125" name="Shape 125"/>
          <p:cNvSpPr/>
          <p:nvPr/>
        </p:nvSpPr>
        <p:spPr>
          <a:xfrm>
            <a:off x="11543491" y="8437079"/>
            <a:ext cx="4390293" cy="802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4800"/>
            </a:lvl1pPr>
          </a:lstStyle>
          <a:p>
            <a:pPr/>
            <a:r>
              <a:t>Complications</a:t>
            </a:r>
          </a:p>
        </p:txBody>
      </p:sp>
      <p:sp>
        <p:nvSpPr>
          <p:cNvPr id="126" name="Shape 126"/>
          <p:cNvSpPr/>
          <p:nvPr/>
        </p:nvSpPr>
        <p:spPr>
          <a:xfrm>
            <a:off x="16971718" y="8437079"/>
            <a:ext cx="4390293" cy="802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4800"/>
            </a:lvl1pPr>
          </a:lstStyle>
          <a:p>
            <a:pPr/>
            <a:r>
              <a:t>Successes</a:t>
            </a:r>
          </a:p>
        </p:txBody>
      </p:sp>
      <p:sp>
        <p:nvSpPr>
          <p:cNvPr id="127" name="Shape 127"/>
          <p:cNvSpPr/>
          <p:nvPr/>
        </p:nvSpPr>
        <p:spPr>
          <a:xfrm>
            <a:off x="11543491" y="9819220"/>
            <a:ext cx="4390293" cy="1971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60947" indent="-360947">
              <a:buSzPct val="100000"/>
              <a:buChar char="•"/>
              <a:defRPr sz="3200"/>
            </a:pPr>
            <a:r>
              <a:t>Guessing gender and plurality.</a:t>
            </a:r>
          </a:p>
          <a:p>
            <a:pPr marL="360947" indent="-360947">
              <a:buSzPct val="100000"/>
              <a:buChar char="•"/>
              <a:defRPr sz="3200"/>
            </a:pPr>
            <a:r>
              <a:t>Finding untagged antecedents.</a:t>
            </a:r>
          </a:p>
        </p:txBody>
      </p:sp>
      <p:sp>
        <p:nvSpPr>
          <p:cNvPr id="128" name="Shape 128"/>
          <p:cNvSpPr/>
          <p:nvPr/>
        </p:nvSpPr>
        <p:spPr>
          <a:xfrm>
            <a:off x="16971718" y="9819220"/>
            <a:ext cx="4390293" cy="1971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60947" indent="-360947">
              <a:buSzPct val="100000"/>
              <a:buChar char="•"/>
              <a:defRPr sz="3200"/>
            </a:pPr>
            <a:r>
              <a:t>String matching head nouns.</a:t>
            </a:r>
          </a:p>
          <a:p>
            <a:pPr marL="360947" indent="-360947">
              <a:buSzPct val="100000"/>
              <a:buChar char="•"/>
              <a:defRPr sz="3200"/>
            </a:pPr>
            <a:r>
              <a:t>Acronym builder for string matching.</a:t>
            </a:r>
          </a:p>
        </p:txBody>
      </p:sp>
      <p:sp>
        <p:nvSpPr>
          <p:cNvPr id="129" name="Shape 129"/>
          <p:cNvSpPr/>
          <p:nvPr/>
        </p:nvSpPr>
        <p:spPr>
          <a:xfrm>
            <a:off x="557826" y="6581899"/>
            <a:ext cx="4612544" cy="1031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200"/>
            </a:lvl1pPr>
          </a:lstStyle>
          <a:p>
            <a:pPr/>
            <a:r>
              <a:t>Main Contributor: Victor Johnson</a:t>
            </a:r>
          </a:p>
        </p:txBody>
      </p:sp>
      <p:sp>
        <p:nvSpPr>
          <p:cNvPr id="130" name="Shape 130"/>
          <p:cNvSpPr/>
          <p:nvPr/>
        </p:nvSpPr>
        <p:spPr>
          <a:xfrm>
            <a:off x="5760113" y="6581899"/>
            <a:ext cx="4907719" cy="1031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200"/>
            </a:lvl1pPr>
          </a:lstStyle>
          <a:p>
            <a:pPr/>
            <a:r>
              <a:t>Main Contributor: Camille Rasmussen</a:t>
            </a:r>
          </a:p>
        </p:txBody>
      </p:sp>
      <p:sp>
        <p:nvSpPr>
          <p:cNvPr id="131" name="Shape 131"/>
          <p:cNvSpPr/>
          <p:nvPr/>
        </p:nvSpPr>
        <p:spPr>
          <a:xfrm>
            <a:off x="11536522" y="13987019"/>
            <a:ext cx="9799997" cy="3380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200"/>
            </a:lvl1pPr>
          </a:lstStyle>
          <a:p>
            <a:pPr/>
            <a:r>
              <a:t>By keeping our approach more general and not relying on the parse tree or other document specific attributes we were able to perform well on all test sets.  Because of this plan, the majority of our time was spent tuning the parts of the resolver responsible for string matching and finding pronoun matches.</a:t>
            </a:r>
          </a:p>
        </p:txBody>
      </p:sp>
      <p:sp>
        <p:nvSpPr>
          <p:cNvPr id="132" name="Shape 132"/>
          <p:cNvSpPr/>
          <p:nvPr/>
        </p:nvSpPr>
        <p:spPr>
          <a:xfrm>
            <a:off x="1365688" y="13201574"/>
            <a:ext cx="19214224" cy="1"/>
          </a:xfrm>
          <a:prstGeom prst="line">
            <a:avLst/>
          </a:prstGeom>
          <a:ln w="25400">
            <a:solidFill>
              <a:srgbClr val="A7A7A7"/>
            </a:solidFill>
          </a:ln>
          <a:effectLst>
            <a:outerShdw sx="100000" sy="100000" kx="0" ky="0" algn="b" rotWithShape="0" blurRad="38100" dist="23000" dir="5400000">
              <a:srgbClr val="000000">
                <a:alpha val="35000"/>
              </a:srgbClr>
            </a:outerShdw>
          </a:effectLst>
        </p:spPr>
        <p:txBody>
          <a:bodyPr lIns="45718" tIns="45718" rIns="45718" bIns="45718"/>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38912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38912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38912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389120" rtl="0" fontAlgn="auto" latinLnBrk="0" hangingPunct="0">
          <a:lnSpc>
            <a:spcPct val="100000"/>
          </a:lnSpc>
          <a:spcBef>
            <a:spcPts val="0"/>
          </a:spcBef>
          <a:spcAft>
            <a:spcPts val="0"/>
          </a:spcAft>
          <a:buClrTx/>
          <a:buSzTx/>
          <a:buFontTx/>
          <a:buNone/>
          <a:tabLst/>
          <a:defRPr b="0" baseline="0" cap="none" i="0" spc="0" strike="noStrike" sz="86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