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1pPr>
    <a:lvl2pPr marL="0" marR="0" indent="219456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2pPr>
    <a:lvl3pPr marL="0" marR="0" indent="438912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3pPr>
    <a:lvl4pPr marL="0" marR="0" indent="658368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4pPr>
    <a:lvl5pPr marL="0" marR="0" indent="877824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5pPr>
    <a:lvl6pPr marL="0" marR="0" indent="1097280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6pPr>
    <a:lvl7pPr marL="0" marR="0" indent="1316736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7pPr>
    <a:lvl8pPr marL="0" marR="0" indent="15361919"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8pPr>
    <a:lvl9pPr marL="0" marR="0" indent="1755648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645920" y="10226041"/>
            <a:ext cx="18653761" cy="7056121"/>
          </a:xfrm>
          <a:prstGeom prst="rect">
            <a:avLst/>
          </a:prstGeom>
        </p:spPr>
        <p:txBody>
          <a:bodyPr anchor="ctr"/>
          <a:lstStyle>
            <a:lvl1pPr algn="ctr">
              <a:defRPr b="0" cap="none" sz="21100"/>
            </a:lvl1pPr>
          </a:lstStyle>
          <a:p>
            <a:pPr/>
            <a:r>
              <a:t>Title Text</a:t>
            </a:r>
          </a:p>
        </p:txBody>
      </p:sp>
      <p:sp>
        <p:nvSpPr>
          <p:cNvPr id="12" name="Shape 12"/>
          <p:cNvSpPr/>
          <p:nvPr>
            <p:ph type="body" sz="quarter" idx="1"/>
          </p:nvPr>
        </p:nvSpPr>
        <p:spPr>
          <a:xfrm>
            <a:off x="3291840" y="18653760"/>
            <a:ext cx="15361920" cy="8412481"/>
          </a:xfrm>
          <a:prstGeom prst="rect">
            <a:avLst/>
          </a:prstGeom>
        </p:spPr>
        <p:txBody>
          <a:bodyPr anchor="t"/>
          <a:lstStyle>
            <a:lvl1pPr algn="ctr">
              <a:spcBef>
                <a:spcPts val="3600"/>
              </a:spcBef>
              <a:defRPr sz="15400"/>
            </a:lvl1pPr>
            <a:lvl2pPr algn="ctr">
              <a:spcBef>
                <a:spcPts val="3600"/>
              </a:spcBef>
              <a:defRPr sz="15400"/>
            </a:lvl2pPr>
            <a:lvl3pPr algn="ctr">
              <a:spcBef>
                <a:spcPts val="3600"/>
              </a:spcBef>
              <a:defRPr sz="15400"/>
            </a:lvl3pPr>
            <a:lvl4pPr algn="ctr">
              <a:spcBef>
                <a:spcPts val="3600"/>
              </a:spcBef>
              <a:defRPr sz="15400"/>
            </a:lvl4pPr>
            <a:lvl5pPr algn="ctr">
              <a:spcBef>
                <a:spcPts val="3600"/>
              </a:spcBef>
              <a:defRPr sz="15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xfrm>
            <a:off x="250673" y="365830"/>
            <a:ext cx="21313927" cy="5486401"/>
          </a:xfrm>
          <a:prstGeom prst="rect">
            <a:avLst/>
          </a:prstGeom>
        </p:spPr>
        <p:txBody>
          <a:bodyPr anchor="ctr"/>
          <a:lstStyle>
            <a:lvl1pPr algn="ctr">
              <a:defRPr b="0" cap="none" sz="21100"/>
            </a:lvl1pPr>
          </a:lstStyle>
          <a:p>
            <a:pPr/>
            <a:r>
              <a:t>Title Text</a:t>
            </a:r>
          </a:p>
        </p:txBody>
      </p:sp>
      <p:sp>
        <p:nvSpPr>
          <p:cNvPr id="93" name="Shape 93"/>
          <p:cNvSpPr/>
          <p:nvPr>
            <p:ph type="body" idx="1"/>
          </p:nvPr>
        </p:nvSpPr>
        <p:spPr>
          <a:xfrm>
            <a:off x="380999" y="6248400"/>
            <a:ext cx="21260351" cy="263988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6">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20">
              <a:spcBef>
                <a:spcPts val="3600"/>
              </a:spcBef>
              <a:buSzPct val="100000"/>
              <a:buFont typeface="Arial"/>
              <a:buChar char="–"/>
              <a:defRPr sz="15400">
                <a:solidFill>
                  <a:srgbClr val="000000"/>
                </a:solidFill>
              </a:defRPr>
            </a:lvl4pPr>
            <a:lvl5pPr marL="10538459" indent="-1760220">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15910560" y="1318264"/>
            <a:ext cx="4937761" cy="28087323"/>
          </a:xfrm>
          <a:prstGeom prst="rect">
            <a:avLst/>
          </a:prstGeom>
        </p:spPr>
        <p:txBody>
          <a:bodyPr anchor="ctr"/>
          <a:lstStyle>
            <a:lvl1pPr algn="ctr">
              <a:defRPr b="0" cap="none" sz="21100"/>
            </a:lvl1pPr>
          </a:lstStyle>
          <a:p>
            <a:pPr/>
            <a:r>
              <a:t>Title Text</a:t>
            </a:r>
          </a:p>
        </p:txBody>
      </p:sp>
      <p:sp>
        <p:nvSpPr>
          <p:cNvPr id="102" name="Shape 102"/>
          <p:cNvSpPr/>
          <p:nvPr>
            <p:ph type="body" idx="1"/>
          </p:nvPr>
        </p:nvSpPr>
        <p:spPr>
          <a:xfrm>
            <a:off x="1097280" y="1318264"/>
            <a:ext cx="14447520" cy="280873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6">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20">
              <a:spcBef>
                <a:spcPts val="3600"/>
              </a:spcBef>
              <a:buSzPct val="100000"/>
              <a:buFont typeface="Arial"/>
              <a:buChar char="–"/>
              <a:defRPr sz="15400">
                <a:solidFill>
                  <a:srgbClr val="000000"/>
                </a:solidFill>
              </a:defRPr>
            </a:lvl4pPr>
            <a:lvl5pPr marL="10538459" indent="-1760220">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xfrm>
            <a:off x="250673" y="365830"/>
            <a:ext cx="21313927" cy="5486401"/>
          </a:xfrm>
          <a:prstGeom prst="rect">
            <a:avLst/>
          </a:prstGeom>
        </p:spPr>
        <p:txBody>
          <a:bodyPr anchor="ctr"/>
          <a:lstStyle>
            <a:lvl1pPr algn="ctr">
              <a:defRPr b="0" cap="none" sz="21100"/>
            </a:lvl1pPr>
          </a:lstStyle>
          <a:p>
            <a:pPr/>
            <a:r>
              <a:t>Title Text</a:t>
            </a:r>
          </a:p>
        </p:txBody>
      </p:sp>
      <p:sp>
        <p:nvSpPr>
          <p:cNvPr id="21" name="Shape 21"/>
          <p:cNvSpPr/>
          <p:nvPr>
            <p:ph type="body" idx="1"/>
          </p:nvPr>
        </p:nvSpPr>
        <p:spPr>
          <a:xfrm>
            <a:off x="380999" y="6248400"/>
            <a:ext cx="21260351" cy="263988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6">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20">
              <a:spcBef>
                <a:spcPts val="3600"/>
              </a:spcBef>
              <a:buSzPct val="100000"/>
              <a:buFont typeface="Arial"/>
              <a:buChar char="–"/>
              <a:defRPr sz="15400">
                <a:solidFill>
                  <a:srgbClr val="000000"/>
                </a:solidFill>
              </a:defRPr>
            </a:lvl4pPr>
            <a:lvl5pPr marL="10538459" indent="-1760220">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a:r>
              <a:t>Title Text</a:t>
            </a:r>
          </a:p>
        </p:txBody>
      </p:sp>
      <p:sp>
        <p:nvSpPr>
          <p:cNvPr id="30" name="Shape 30"/>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xfrm>
            <a:off x="250673" y="365830"/>
            <a:ext cx="21313927" cy="5486401"/>
          </a:xfrm>
          <a:prstGeom prst="rect">
            <a:avLst/>
          </a:prstGeom>
        </p:spPr>
        <p:txBody>
          <a:bodyPr anchor="ctr"/>
          <a:lstStyle>
            <a:lvl1pPr algn="ctr">
              <a:defRPr b="0" cap="none" sz="21100"/>
            </a:lvl1pPr>
          </a:lstStyle>
          <a:p>
            <a:pPr/>
            <a:r>
              <a:t>Title Text</a:t>
            </a:r>
          </a:p>
        </p:txBody>
      </p:sp>
      <p:sp>
        <p:nvSpPr>
          <p:cNvPr id="39" name="Shape 39"/>
          <p:cNvSpPr/>
          <p:nvPr>
            <p:ph type="body" sz="half" idx="1"/>
          </p:nvPr>
        </p:nvSpPr>
        <p:spPr>
          <a:xfrm>
            <a:off x="1097280" y="7680963"/>
            <a:ext cx="9692641" cy="21724622"/>
          </a:xfrm>
          <a:prstGeom prst="rect">
            <a:avLst/>
          </a:prstGeom>
        </p:spPr>
        <p:txBody>
          <a:bodyPr anchor="t"/>
          <a:lstStyle>
            <a:lvl1pPr marL="1645920" indent="-1645920">
              <a:spcBef>
                <a:spcPts val="3200"/>
              </a:spcBef>
              <a:buSzPct val="100000"/>
              <a:buFont typeface="Arial"/>
              <a:buChar char="•"/>
              <a:defRPr sz="13400">
                <a:solidFill>
                  <a:srgbClr val="000000"/>
                </a:solidFill>
              </a:defRPr>
            </a:lvl1pPr>
            <a:lvl2pPr marL="3792771" indent="-1598212">
              <a:spcBef>
                <a:spcPts val="3200"/>
              </a:spcBef>
              <a:buSzPct val="100000"/>
              <a:buFont typeface="Arial"/>
              <a:buChar char="–"/>
              <a:defRPr sz="13400">
                <a:solidFill>
                  <a:srgbClr val="000000"/>
                </a:solidFill>
              </a:defRPr>
            </a:lvl2pPr>
            <a:lvl3pPr marL="5920740" indent="-1531620">
              <a:spcBef>
                <a:spcPts val="3200"/>
              </a:spcBef>
              <a:buSzPct val="100000"/>
              <a:buFont typeface="Arial"/>
              <a:buChar char="•"/>
              <a:defRPr sz="13400">
                <a:solidFill>
                  <a:srgbClr val="000000"/>
                </a:solidFill>
              </a:defRPr>
            </a:lvl3pPr>
            <a:lvl4pPr marL="8293395" indent="-1709715">
              <a:spcBef>
                <a:spcPts val="3200"/>
              </a:spcBef>
              <a:buSzPct val="100000"/>
              <a:buFont typeface="Arial"/>
              <a:buChar char="–"/>
              <a:defRPr sz="13400">
                <a:solidFill>
                  <a:srgbClr val="000000"/>
                </a:solidFill>
              </a:defRPr>
            </a:lvl4pPr>
            <a:lvl5pPr marL="10487955" indent="-1709715">
              <a:spcBef>
                <a:spcPts val="3200"/>
              </a:spcBef>
              <a:buSzPct val="100000"/>
              <a:buFont typeface="Arial"/>
              <a:buChar char="»"/>
              <a:defRPr sz="13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250673" y="365830"/>
            <a:ext cx="21313927" cy="5486401"/>
          </a:xfrm>
          <a:prstGeom prst="rect">
            <a:avLst/>
          </a:prstGeom>
        </p:spPr>
        <p:txBody>
          <a:bodyPr anchor="ctr"/>
          <a:lstStyle>
            <a:lvl1pPr algn="ctr">
              <a:defRPr b="0" cap="none" sz="21100"/>
            </a:lvl1pPr>
          </a:lstStyle>
          <a:p>
            <a:pPr/>
            <a:r>
              <a:t>Title Text</a:t>
            </a:r>
          </a:p>
        </p:txBody>
      </p:sp>
      <p:sp>
        <p:nvSpPr>
          <p:cNvPr id="48" name="Shape 48"/>
          <p:cNvSpPr/>
          <p:nvPr>
            <p:ph type="body" sz="quarter" idx="1"/>
          </p:nvPr>
        </p:nvSpPr>
        <p:spPr>
          <a:xfrm>
            <a:off x="1097281" y="7368543"/>
            <a:ext cx="9696454" cy="3070859"/>
          </a:xfrm>
          <a:prstGeom prst="rect">
            <a:avLst/>
          </a:prstGeom>
        </p:spPr>
        <p:txBody>
          <a:bodyPr/>
          <a:lstStyle>
            <a:lvl1pPr>
              <a:spcBef>
                <a:spcPts val="2700"/>
              </a:spcBef>
              <a:defRPr b="1" sz="11500">
                <a:solidFill>
                  <a:srgbClr val="000000"/>
                </a:solidFill>
              </a:defRPr>
            </a:lvl1pPr>
            <a:lvl2pPr>
              <a:spcBef>
                <a:spcPts val="2700"/>
              </a:spcBef>
              <a:defRPr b="1" sz="11500">
                <a:solidFill>
                  <a:srgbClr val="000000"/>
                </a:solidFill>
              </a:defRPr>
            </a:lvl2pPr>
            <a:lvl3pPr>
              <a:spcBef>
                <a:spcPts val="2700"/>
              </a:spcBef>
              <a:defRPr b="1" sz="11500">
                <a:solidFill>
                  <a:srgbClr val="000000"/>
                </a:solidFill>
              </a:defRPr>
            </a:lvl3pPr>
            <a:lvl4pPr>
              <a:spcBef>
                <a:spcPts val="2700"/>
              </a:spcBef>
              <a:defRPr b="1" sz="11500">
                <a:solidFill>
                  <a:srgbClr val="000000"/>
                </a:solidFill>
              </a:defRPr>
            </a:lvl4pPr>
            <a:lvl5pPr>
              <a:spcBef>
                <a:spcPts val="2700"/>
              </a:spcBef>
              <a:defRPr b="1" sz="115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11148062" y="7368543"/>
            <a:ext cx="9700261" cy="3070859"/>
          </a:xfrm>
          <a:prstGeom prst="rect">
            <a:avLst/>
          </a:prstGeom>
        </p:spPr>
        <p:txBody>
          <a:bodyPr/>
          <a:lstStyle/>
          <a:p>
            <a:pPr>
              <a:spcBef>
                <a:spcPts val="2700"/>
              </a:spcBef>
              <a:defRPr b="1" sz="11500">
                <a:solidFill>
                  <a:srgbClr val="000000"/>
                </a:solidFill>
              </a:defRPr>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xfrm>
            <a:off x="250673" y="365830"/>
            <a:ext cx="21313927" cy="5486401"/>
          </a:xfrm>
          <a:prstGeom prst="rect">
            <a:avLst/>
          </a:prstGeom>
        </p:spPr>
        <p:txBody>
          <a:bodyPr anchor="ctr"/>
          <a:lstStyle>
            <a:lvl1pPr algn="ctr">
              <a:defRPr b="0" cap="none" sz="21100"/>
            </a:lvl1p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1097283" y="1310639"/>
            <a:ext cx="7219953" cy="5577842"/>
          </a:xfrm>
          <a:prstGeom prst="rect">
            <a:avLst/>
          </a:prstGeom>
        </p:spPr>
        <p:txBody>
          <a:bodyPr anchor="b"/>
          <a:lstStyle>
            <a:lvl1pPr>
              <a:defRPr cap="none" sz="9600"/>
            </a:lvl1pPr>
          </a:lstStyle>
          <a:p>
            <a:pPr/>
            <a:r>
              <a:t>Title Text</a:t>
            </a:r>
          </a:p>
        </p:txBody>
      </p:sp>
      <p:sp>
        <p:nvSpPr>
          <p:cNvPr id="73" name="Shape 73"/>
          <p:cNvSpPr/>
          <p:nvPr>
            <p:ph type="body" idx="1"/>
          </p:nvPr>
        </p:nvSpPr>
        <p:spPr>
          <a:xfrm>
            <a:off x="8580119" y="1310644"/>
            <a:ext cx="12268201" cy="2809494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6">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20">
              <a:spcBef>
                <a:spcPts val="3600"/>
              </a:spcBef>
              <a:buSzPct val="100000"/>
              <a:buFont typeface="Arial"/>
              <a:buChar char="–"/>
              <a:defRPr sz="15400">
                <a:solidFill>
                  <a:srgbClr val="000000"/>
                </a:solidFill>
              </a:defRPr>
            </a:lvl4pPr>
            <a:lvl5pPr marL="10538459" indent="-1760220">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1097282" y="6888483"/>
            <a:ext cx="7219954" cy="22517104"/>
          </a:xfrm>
          <a:prstGeom prst="rect">
            <a:avLst/>
          </a:prstGeom>
        </p:spPr>
        <p:txBody>
          <a:bodyPr anchor="t"/>
          <a:lstStyle/>
          <a:p>
            <a:pPr>
              <a:spcBef>
                <a:spcPts val="1600"/>
              </a:spcBef>
              <a:defRPr sz="6700">
                <a:solidFill>
                  <a:srgbClr val="000000"/>
                </a:solidFill>
              </a:defRPr>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4301492" y="23042880"/>
            <a:ext cx="13167361" cy="2720343"/>
          </a:xfrm>
          <a:prstGeom prst="rect">
            <a:avLst/>
          </a:prstGeom>
        </p:spPr>
        <p:txBody>
          <a:bodyPr anchor="b"/>
          <a:lstStyle>
            <a:lvl1pPr>
              <a:defRPr cap="none" sz="9600"/>
            </a:lvl1pPr>
          </a:lstStyle>
          <a:p>
            <a:pPr/>
            <a:r>
              <a:t>Title Text</a:t>
            </a:r>
          </a:p>
        </p:txBody>
      </p:sp>
      <p:sp>
        <p:nvSpPr>
          <p:cNvPr id="83" name="Shape 83"/>
          <p:cNvSpPr/>
          <p:nvPr>
            <p:ph type="pic" sz="half" idx="13"/>
          </p:nvPr>
        </p:nvSpPr>
        <p:spPr>
          <a:xfrm>
            <a:off x="4301492" y="2941320"/>
            <a:ext cx="13167361" cy="19751040"/>
          </a:xfrm>
          <a:prstGeom prst="rect">
            <a:avLst/>
          </a:prstGeom>
        </p:spPr>
        <p:txBody>
          <a:bodyPr lIns="91439" tIns="45719" rIns="91439" bIns="45719" anchor="t">
            <a:noAutofit/>
          </a:bodyPr>
          <a:lstStyle/>
          <a:p>
            <a:pPr/>
          </a:p>
        </p:txBody>
      </p:sp>
      <p:sp>
        <p:nvSpPr>
          <p:cNvPr id="84" name="Shape 84"/>
          <p:cNvSpPr/>
          <p:nvPr>
            <p:ph type="body" sz="quarter" idx="1"/>
          </p:nvPr>
        </p:nvSpPr>
        <p:spPr>
          <a:xfrm>
            <a:off x="4301492" y="25763222"/>
            <a:ext cx="13167361" cy="3863339"/>
          </a:xfrm>
          <a:prstGeom prst="rect">
            <a:avLst/>
          </a:prstGeom>
        </p:spPr>
        <p:txBody>
          <a:bodyPr anchor="t"/>
          <a:lstStyle>
            <a:lvl1pPr>
              <a:spcBef>
                <a:spcPts val="1600"/>
              </a:spcBef>
              <a:defRPr sz="6700">
                <a:solidFill>
                  <a:srgbClr val="000000"/>
                </a:solidFill>
              </a:defRPr>
            </a:lvl1pPr>
            <a:lvl2pPr>
              <a:spcBef>
                <a:spcPts val="1600"/>
              </a:spcBef>
              <a:defRPr sz="6700">
                <a:solidFill>
                  <a:srgbClr val="000000"/>
                </a:solidFill>
              </a:defRPr>
            </a:lvl2pPr>
            <a:lvl3pPr>
              <a:spcBef>
                <a:spcPts val="1600"/>
              </a:spcBef>
              <a:defRPr sz="6700">
                <a:solidFill>
                  <a:srgbClr val="000000"/>
                </a:solidFill>
              </a:defRPr>
            </a:lvl3pPr>
            <a:lvl4pPr>
              <a:spcBef>
                <a:spcPts val="1600"/>
              </a:spcBef>
              <a:defRPr sz="6700">
                <a:solidFill>
                  <a:srgbClr val="000000"/>
                </a:solidFill>
              </a:defRPr>
            </a:lvl4pPr>
            <a:lvl5pPr>
              <a:spcBef>
                <a:spcPts val="1600"/>
              </a:spcBef>
              <a:defRPr sz="67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733550" y="21153121"/>
            <a:ext cx="18653762" cy="6537961"/>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ormAutofit fontScale="100000" lnSpcReduction="0"/>
          </a:bodyPr>
          <a:lstStyle/>
          <a:p>
            <a:pPr/>
            <a:r>
              <a:t>Title Text</a:t>
            </a:r>
          </a:p>
        </p:txBody>
      </p:sp>
      <p:sp>
        <p:nvSpPr>
          <p:cNvPr id="3" name="Shape 3"/>
          <p:cNvSpPr/>
          <p:nvPr>
            <p:ph type="body" idx="1"/>
          </p:nvPr>
        </p:nvSpPr>
        <p:spPr>
          <a:xfrm>
            <a:off x="1733550" y="13952225"/>
            <a:ext cx="18653762" cy="7200899"/>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5727680" y="30510481"/>
            <a:ext cx="1249671" cy="1361441"/>
          </a:xfrm>
          <a:prstGeom prst="rect">
            <a:avLst/>
          </a:prstGeom>
          <a:ln w="12700">
            <a:miter lim="400000"/>
          </a:ln>
        </p:spPr>
        <p:txBody>
          <a:bodyPr wrap="none" lIns="45719" rIns="45719">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1pPr>
      <a:lvl2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2pPr>
      <a:lvl3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3pPr>
      <a:lvl4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4pPr>
      <a:lvl5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5pPr>
      <a:lvl6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6pPr>
      <a:lvl7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7pPr>
      <a:lvl8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8pPr>
      <a:lvl9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9pPr>
    </p:titleStyle>
    <p:bodyStyle>
      <a:lvl1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1pPr>
      <a:lvl2pPr marL="0" marR="0" indent="219456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2pPr>
      <a:lvl3pPr marL="0" marR="0" indent="438912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3pPr>
      <a:lvl4pPr marL="0" marR="0" indent="658368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4pPr>
      <a:lvl5pPr marL="0" marR="0" indent="877824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5pPr>
      <a:lvl6pPr marL="0" marR="0" indent="1097280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6pPr>
      <a:lvl7pPr marL="0" marR="0" indent="1316736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7pPr>
      <a:lvl8pPr marL="0" marR="0" indent="15361919"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8pPr>
      <a:lvl9pPr marL="0" marR="0" indent="1755648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9pPr>
    </p:bodyStyle>
    <p:otherStyle>
      <a:lvl1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1pPr>
      <a:lvl2pPr marL="0" marR="0" indent="219456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2pPr>
      <a:lvl3pPr marL="0" marR="0" indent="438912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3pPr>
      <a:lvl4pPr marL="0" marR="0" indent="658368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4pPr>
      <a:lvl5pPr marL="0" marR="0" indent="877824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5pPr>
      <a:lvl6pPr marL="0" marR="0" indent="1097280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6pPr>
      <a:lvl7pPr marL="0" marR="0" indent="1316736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7pPr>
      <a:lvl8pPr marL="0" marR="0" indent="15361919"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8pPr>
      <a:lvl9pPr marL="0" marR="0" indent="1755648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nvSpPr>
        <p:spPr>
          <a:xfrm>
            <a:off x="4419600" y="381000"/>
            <a:ext cx="13309600" cy="2237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a:pPr>
            <a:r>
              <a:t>CTRL-X</a:t>
            </a:r>
          </a:p>
          <a:p>
            <a:pPr algn="ctr">
              <a:defRPr b="1" sz="6000"/>
            </a:pPr>
            <a:r>
              <a:t>Victor Johnson &amp; Camille Rasmussen</a:t>
            </a:r>
          </a:p>
        </p:txBody>
      </p:sp>
      <p:sp>
        <p:nvSpPr>
          <p:cNvPr id="113" name="Shape 113"/>
          <p:cNvSpPr/>
          <p:nvPr/>
        </p:nvSpPr>
        <p:spPr>
          <a:xfrm>
            <a:off x="0" y="3429000"/>
            <a:ext cx="21945601" cy="0"/>
          </a:xfrm>
          <a:prstGeom prst="line">
            <a:avLst/>
          </a:prstGeom>
          <a:ln w="50800">
            <a:solidFill>
              <a:srgbClr val="000000"/>
            </a:solidFill>
          </a:ln>
        </p:spPr>
        <p:txBody>
          <a:bodyPr lIns="45719" rIns="45719"/>
          <a:lstStyle/>
          <a:p>
            <a:pPr/>
          </a:p>
        </p:txBody>
      </p:sp>
      <p:pic>
        <p:nvPicPr>
          <p:cNvPr id="114" name="image1.pdf" descr="Ulogo_cmyk.eps"/>
          <p:cNvPicPr>
            <a:picLocks noChangeAspect="1"/>
          </p:cNvPicPr>
          <p:nvPr/>
        </p:nvPicPr>
        <p:blipFill>
          <a:blip r:embed="rId2">
            <a:extLst/>
          </a:blip>
          <a:stretch>
            <a:fillRect/>
          </a:stretch>
        </p:blipFill>
        <p:spPr>
          <a:xfrm>
            <a:off x="457200" y="457200"/>
            <a:ext cx="3200400" cy="2481200"/>
          </a:xfrm>
          <a:prstGeom prst="rect">
            <a:avLst/>
          </a:prstGeom>
          <a:ln w="12700">
            <a:miter lim="400000"/>
          </a:ln>
        </p:spPr>
      </p:pic>
      <p:sp>
        <p:nvSpPr>
          <p:cNvPr id="115" name="Shape 115"/>
          <p:cNvSpPr/>
          <p:nvPr/>
        </p:nvSpPr>
        <p:spPr>
          <a:xfrm>
            <a:off x="968326" y="3919600"/>
            <a:ext cx="9113968"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System design</a:t>
            </a:r>
          </a:p>
        </p:txBody>
      </p:sp>
      <p:sp>
        <p:nvSpPr>
          <p:cNvPr id="116" name="Shape 116"/>
          <p:cNvSpPr/>
          <p:nvPr/>
        </p:nvSpPr>
        <p:spPr>
          <a:xfrm>
            <a:off x="630753" y="5746240"/>
            <a:ext cx="4244440"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Document</a:t>
            </a:r>
          </a:p>
        </p:txBody>
      </p:sp>
      <p:sp>
        <p:nvSpPr>
          <p:cNvPr id="117" name="Shape 117"/>
          <p:cNvSpPr/>
          <p:nvPr/>
        </p:nvSpPr>
        <p:spPr>
          <a:xfrm>
            <a:off x="557827" y="8275059"/>
            <a:ext cx="4390292" cy="291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defRPr sz="3200"/>
            </a:pPr>
            <a:r>
              <a:t>Extracts noun phrase tags from the file.</a:t>
            </a:r>
          </a:p>
          <a:p>
            <a:pPr marL="360947" indent="-360947">
              <a:buSzPct val="100000"/>
              <a:buChar char="•"/>
              <a:defRPr sz="3200"/>
            </a:pPr>
            <a:r>
              <a:t>Stores updated tag references.</a:t>
            </a:r>
          </a:p>
          <a:p>
            <a:pPr marL="360947" indent="-360947">
              <a:buSzPct val="100000"/>
              <a:buChar char="•"/>
              <a:defRPr sz="3200"/>
            </a:pPr>
            <a:r>
              <a:t>Outputs results to the output file.</a:t>
            </a:r>
          </a:p>
        </p:txBody>
      </p:sp>
      <p:sp>
        <p:nvSpPr>
          <p:cNvPr id="118" name="Shape 118"/>
          <p:cNvSpPr/>
          <p:nvPr/>
        </p:nvSpPr>
        <p:spPr>
          <a:xfrm>
            <a:off x="5761553" y="5746240"/>
            <a:ext cx="4244440"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800"/>
            </a:lvl1pPr>
          </a:lstStyle>
          <a:p>
            <a:pPr/>
            <a:r>
              <a:t>Resolver</a:t>
            </a:r>
          </a:p>
        </p:txBody>
      </p:sp>
      <p:sp>
        <p:nvSpPr>
          <p:cNvPr id="119" name="Shape 119"/>
          <p:cNvSpPr/>
          <p:nvPr/>
        </p:nvSpPr>
        <p:spPr>
          <a:xfrm>
            <a:off x="6091753" y="8275570"/>
            <a:ext cx="4390292" cy="432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defRPr sz="3200"/>
            </a:pPr>
            <a:r>
              <a:t>Searches tags for references.</a:t>
            </a:r>
          </a:p>
          <a:p>
            <a:pPr marL="360947" indent="-360947">
              <a:buSzPct val="100000"/>
              <a:buChar char="•"/>
              <a:defRPr sz="3200"/>
            </a:pPr>
            <a:r>
              <a:t>Updates the references for each tag in the Document.</a:t>
            </a:r>
          </a:p>
          <a:p>
            <a:pPr marL="360947" indent="-360947">
              <a:buSzPct val="100000"/>
              <a:buChar char="•"/>
              <a:defRPr sz="3200"/>
            </a:pPr>
            <a:r>
              <a:t>Searches for untagged noun phrases referencing tagged noun phrases.</a:t>
            </a:r>
          </a:p>
        </p:txBody>
      </p:sp>
      <p:sp>
        <p:nvSpPr>
          <p:cNvPr id="120" name="Shape 120"/>
          <p:cNvSpPr/>
          <p:nvPr/>
        </p:nvSpPr>
        <p:spPr>
          <a:xfrm>
            <a:off x="8839666" y="19601280"/>
            <a:ext cx="4244440"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lvl1pPr>
          </a:lstStyle>
          <a:p>
            <a:pPr/>
            <a:r>
              <a:t>The Algorithm</a:t>
            </a:r>
          </a:p>
        </p:txBody>
      </p:sp>
      <p:pic>
        <p:nvPicPr>
          <p:cNvPr id="121" name="Coreference Resolver Process - Standard.jpeg"/>
          <p:cNvPicPr>
            <a:picLocks noChangeAspect="1"/>
          </p:cNvPicPr>
          <p:nvPr/>
        </p:nvPicPr>
        <p:blipFill>
          <a:blip r:embed="rId3">
            <a:extLst/>
          </a:blip>
          <a:stretch>
            <a:fillRect/>
          </a:stretch>
        </p:blipFill>
        <p:spPr>
          <a:xfrm>
            <a:off x="2925240" y="20494856"/>
            <a:ext cx="16298320" cy="12594156"/>
          </a:xfrm>
          <a:prstGeom prst="rect">
            <a:avLst/>
          </a:prstGeom>
          <a:ln w="12700">
            <a:miter lim="400000"/>
          </a:ln>
        </p:spPr>
      </p:pic>
      <p:sp>
        <p:nvSpPr>
          <p:cNvPr id="122" name="Shape 122"/>
          <p:cNvSpPr/>
          <p:nvPr/>
        </p:nvSpPr>
        <p:spPr>
          <a:xfrm>
            <a:off x="11895767" y="3919600"/>
            <a:ext cx="9113968"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Performance</a:t>
            </a:r>
          </a:p>
        </p:txBody>
      </p:sp>
      <p:sp>
        <p:nvSpPr>
          <p:cNvPr id="123" name="Shape 123"/>
          <p:cNvSpPr/>
          <p:nvPr/>
        </p:nvSpPr>
        <p:spPr>
          <a:xfrm>
            <a:off x="11552753" y="5466840"/>
            <a:ext cx="9799996" cy="197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pPr/>
            <a:r>
              <a:t>With 57% accuracy on test set 2 and 63% accuracy on test set 3, our coreference resolver performed quite similarly on both test sets. This similarity can be attributed the general approach that was taken.</a:t>
            </a:r>
          </a:p>
        </p:txBody>
      </p:sp>
      <p:sp>
        <p:nvSpPr>
          <p:cNvPr id="124" name="Shape 124"/>
          <p:cNvSpPr/>
          <p:nvPr/>
        </p:nvSpPr>
        <p:spPr>
          <a:xfrm>
            <a:off x="625312" y="13677948"/>
            <a:ext cx="9799996" cy="291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pPr/>
            <a:r>
              <a:t>We opted to take a simple and general approach to resolving coreferences. The majority of references are found using string matching techniques. The remaining references are resolved by guessing the gender and plurality of noun phrases and using those to match similar noun phrases.</a:t>
            </a:r>
          </a:p>
        </p:txBody>
      </p:sp>
      <p:sp>
        <p:nvSpPr>
          <p:cNvPr id="125" name="Shape 125"/>
          <p:cNvSpPr/>
          <p:nvPr/>
        </p:nvSpPr>
        <p:spPr>
          <a:xfrm>
            <a:off x="11543491" y="8759250"/>
            <a:ext cx="4390292"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lvl1pPr>
          </a:lstStyle>
          <a:p>
            <a:pPr/>
            <a:r>
              <a:t>Complications</a:t>
            </a:r>
          </a:p>
        </p:txBody>
      </p:sp>
      <p:sp>
        <p:nvSpPr>
          <p:cNvPr id="126" name="Shape 126"/>
          <p:cNvSpPr/>
          <p:nvPr/>
        </p:nvSpPr>
        <p:spPr>
          <a:xfrm>
            <a:off x="16971718" y="8759250"/>
            <a:ext cx="4390292"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lvl1pPr>
          </a:lstStyle>
          <a:p>
            <a:pPr/>
            <a:r>
              <a:t>Successes</a:t>
            </a:r>
          </a:p>
        </p:txBody>
      </p:sp>
      <p:sp>
        <p:nvSpPr>
          <p:cNvPr id="127" name="Shape 127"/>
          <p:cNvSpPr/>
          <p:nvPr/>
        </p:nvSpPr>
        <p:spPr>
          <a:xfrm>
            <a:off x="11543491" y="10141390"/>
            <a:ext cx="4390292" cy="197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defRPr sz="3200"/>
            </a:pPr>
            <a:r>
              <a:t>Guessing gender and plurality.</a:t>
            </a:r>
          </a:p>
          <a:p>
            <a:pPr marL="360947" indent="-360947">
              <a:buSzPct val="100000"/>
              <a:buChar char="•"/>
              <a:defRPr sz="3200"/>
            </a:pPr>
            <a:r>
              <a:t>Finding untagged antecedents.</a:t>
            </a:r>
          </a:p>
        </p:txBody>
      </p:sp>
      <p:sp>
        <p:nvSpPr>
          <p:cNvPr id="128" name="Shape 128"/>
          <p:cNvSpPr/>
          <p:nvPr/>
        </p:nvSpPr>
        <p:spPr>
          <a:xfrm>
            <a:off x="16971718" y="10141390"/>
            <a:ext cx="4390292" cy="197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60947" indent="-360947">
              <a:buSzPct val="100000"/>
              <a:buChar char="•"/>
              <a:defRPr sz="3200"/>
            </a:pPr>
            <a:r>
              <a:t>String matching head nouns.</a:t>
            </a:r>
          </a:p>
          <a:p>
            <a:pPr marL="360947" indent="-360947">
              <a:buSzPct val="100000"/>
              <a:buChar char="•"/>
              <a:defRPr sz="3200"/>
            </a:pPr>
            <a:r>
              <a:t>Acronym builder for string matching.</a:t>
            </a:r>
          </a:p>
        </p:txBody>
      </p:sp>
      <p:sp>
        <p:nvSpPr>
          <p:cNvPr id="129" name="Shape 129"/>
          <p:cNvSpPr/>
          <p:nvPr/>
        </p:nvSpPr>
        <p:spPr>
          <a:xfrm>
            <a:off x="557827" y="6581900"/>
            <a:ext cx="4612542" cy="103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pPr/>
            <a:r>
              <a:t>Main Contributor: Victor Johnson</a:t>
            </a:r>
          </a:p>
        </p:txBody>
      </p:sp>
      <p:sp>
        <p:nvSpPr>
          <p:cNvPr id="130" name="Shape 130"/>
          <p:cNvSpPr/>
          <p:nvPr/>
        </p:nvSpPr>
        <p:spPr>
          <a:xfrm>
            <a:off x="5760114" y="6581900"/>
            <a:ext cx="4907718" cy="103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pPr/>
            <a:r>
              <a:t>Main Contributor: Camille Rasmussen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